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24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4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13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9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37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29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27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66" Type="http://schemas.openxmlformats.org/officeDocument/2006/relationships/slideLayout" Target="../slideLayouts/slideLayout69.xml"/></Relationships>
</file>