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C95116-F410-1424-9616-F9056773EB76}" v="9" dt="2025-05-30T20:28:11.108"/>
  </p1510:revLst>
</p1510:revInfo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26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63" Type="http://schemas.openxmlformats.org/officeDocument/2006/relationships/slideLayout" Target="../slideLayouts/slideLayout68.xml"/><Relationship Id="rId68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16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74" Type="http://schemas.openxmlformats.org/officeDocument/2006/relationships/slideLayout" Target="../slideLayouts/slideLayout79.xml"/><Relationship Id="rId79" Type="http://schemas.openxmlformats.org/officeDocument/2006/relationships/slideLayout" Target="../slideLayouts/slideLayout84.xml"/><Relationship Id="rId5" Type="http://schemas.openxmlformats.org/officeDocument/2006/relationships/slideLayout" Target="../slideLayouts/slideLayout10.xml"/><Relationship Id="rId61" Type="http://schemas.openxmlformats.org/officeDocument/2006/relationships/slideLayout" Target="../slideLayouts/slideLayout66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69.xml"/><Relationship Id="rId69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72" Type="http://schemas.openxmlformats.org/officeDocument/2006/relationships/slideLayout" Target="../slideLayouts/slideLayout77.xml"/><Relationship Id="rId80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75.xml"/><Relationship Id="rId75" Type="http://schemas.openxmlformats.org/officeDocument/2006/relationships/slideLayout" Target="../slideLayouts/slideLayout80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65.xml"/><Relationship Id="rId65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78.xml"/><Relationship Id="rId78" Type="http://schemas.openxmlformats.org/officeDocument/2006/relationships/slideLayout" Target="../slideLayouts/slideLayout83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9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12.xml"/><Relationship Id="rId7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.xml"/><Relationship Id="rId29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66" Type="http://schemas.openxmlformats.org/officeDocument/2006/relationships/slideLayout" Target="../slideLayouts/slideLayout71.xml"/></Relationships>
</file>