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73D1E7-1F1C-BB37-571D-9CB33B5ECD8F}" v="6" dt="2025-05-30T21:21:49.489"/>
  </p1510:revLst>
</p1510:revInfo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