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2" autoAdjust="0"/>
  </p:normalViewPr>
  <p:slideViewPr>
    <p:cSldViewPr snapToGrid="0">
      <p:cViewPr varScale="1">
        <p:scale>
          <a:sx n="95" d="100"/>
          <a:sy n="95" d="100"/>
        </p:scale>
        <p:origin x="79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F575D1-D3E6-4B2E-81B9-7181EE16BCA3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9b9b331a-5640-4f50-a010-6cc4266aa39c"/>
    <ds:schemaRef ds:uri="http://schemas.microsoft.com/office/infopath/2007/PartnerControls"/>
    <ds:schemaRef ds:uri="c12c9beb-9115-4dd4-b4b0-98592a7680e2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21688</TotalTime>
  <Words>313</Words>
  <Application>Microsoft Office PowerPoint</Application>
  <PresentationFormat>Widescreen</PresentationFormat>
  <Paragraphs>33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 day in the life of a Chief Data Officer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6</cp:revision>
  <dcterms:created xsi:type="dcterms:W3CDTF">2024-09-25T15:39:48Z</dcterms:created>
  <dcterms:modified xsi:type="dcterms:W3CDTF">2025-04-13T20:46:13Z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