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322</Words>
  <Application>Microsoft Office PowerPoint</Application>
  <PresentationFormat>Widescreen</PresentationFormat>
  <Paragraphs>37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Segoe UI</vt:lpstr>
      <vt:lpstr>Segoe UI Semibold</vt:lpstr>
      <vt:lpstr>Wingdings</vt:lpstr>
      <vt:lpstr>Light 16x9</vt:lpstr>
      <vt:lpstr>think-cell Slide</vt:lpstr>
      <vt:lpstr>Respond to a customer complaint  (Microsoft 365 Copilot)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