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2E5CA431-AFCB-AD7E-C79E-26B59B00EA37}" name="Kalisa Jenne-Fraser (SYNAXIS CORPORATION)" initials="KJ" userId="S::v-kalisajen@microsoft.com::de9ee15a-c645-43f2-a73b-6d05f9e668b3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  <p188:author id="{AD354776-933C-5BDF-6C9E-2409DB95755A}" name="Lisa Fernow (ANDERSEN CONSULTANTS LLC)" initials="LL" userId="S::v-fernowlisa@microsoft.com::da10156c-1dd1-44f6-80d8-a41de904022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EEF8"/>
    <a:srgbClr val="FFFFFF"/>
    <a:srgbClr val="B63EC5"/>
    <a:srgbClr val="0078D4"/>
    <a:srgbClr val="B1B3B3"/>
    <a:srgbClr val="49C5B1"/>
    <a:srgbClr val="F5EBE9"/>
    <a:srgbClr val="593794"/>
    <a:srgbClr val="E4DFDC"/>
    <a:srgbClr val="E7E3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42" autoAdjust="0"/>
  </p:normalViewPr>
  <p:slideViewPr>
    <p:cSldViewPr snapToGrid="0">
      <p:cViewPr varScale="1">
        <p:scale>
          <a:sx n="95" d="100"/>
          <a:sy n="95" d="100"/>
        </p:scale>
        <p:origin x="792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549B3AD-9962-4CE5-8E0A-2C8D95E7DE3D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sharepoint/v3"/>
    <ds:schemaRef ds:uri="http://schemas.microsoft.com/office/2006/metadata/properties"/>
    <ds:schemaRef ds:uri="http://schemas.microsoft.com/office/2006/documentManagement/types"/>
    <ds:schemaRef ds:uri="http://purl.org/dc/elements/1.1/"/>
    <ds:schemaRef ds:uri="9b9b331a-5640-4f50-a010-6cc4266aa39c"/>
    <ds:schemaRef ds:uri="http://schemas.microsoft.com/office/infopath/2007/PartnerControls"/>
    <ds:schemaRef ds:uri="c12c9beb-9115-4dd4-b4b0-98592a7680e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F575D1-D3E6-4B2E-81B9-7181EE16BCA3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21688</TotalTime>
  <Words>392</Words>
  <Application>Microsoft Office PowerPoint</Application>
  <PresentationFormat>Widescreen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Factory operations agent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6</cp:revision>
  <dcterms:created xsi:type="dcterms:W3CDTF">2024-09-25T15:39:48Z</dcterms:created>
  <dcterms:modified xsi:type="dcterms:W3CDTF">2025-04-13T20:21:25Z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