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447</Words>
  <Application>Microsoft Office PowerPoint</Application>
  <PresentationFormat>Widescreen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Optimizing asset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