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  <p188:author id="{2E5CA431-AFCB-AD7E-C79E-26B59B00EA37}" name="Kalisa Jenne-Fraser (SYNAXIS CORPORATION)" initials="KJ" userId="S::v-kalisajen@microsoft.com::de9ee15a-c645-43f2-a73b-6d05f9e668b3" providerId="AD"/>
  <p188:author id="{42827239-A550-492D-1576-CE1DCACE4914}" name="Daryl Schaal (SYNAXIS CORPORATION)" initials="DS" userId="S::v-darsch@microsoft.com::a951ecaa-969a-4477-a8c9-df0dfa026182" providerId="AD"/>
  <p188:author id="{1CC9BD66-4965-66EC-D43C-4175EDB96078}" name="Erin McHugh Saif" initials="" userId="S::ermchugh@microsoft.com::9f93b4d3-52d4-4220-a190-55567abe2076" providerId="AD"/>
  <p188:author id="{0AF83D72-BA31-CE2B-D76F-59446C5DD042}" name="Aysha Kaushik" initials="AK" userId="S::aypathak@microsoft.com::549cd2d3-dab8-4c0c-ac06-1c38fc8f43a9" providerId="AD"/>
  <p188:author id="{AD354776-933C-5BDF-6C9E-2409DB95755A}" name="Lisa Fernow (ANDERSEN CONSULTANTS LLC)" initials="LL" userId="S::v-fernowlisa@microsoft.com::da10156c-1dd1-44f6-80d8-a41de904022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EEF8"/>
    <a:srgbClr val="FFFFFF"/>
    <a:srgbClr val="B63EC5"/>
    <a:srgbClr val="0078D4"/>
    <a:srgbClr val="B1B3B3"/>
    <a:srgbClr val="49C5B1"/>
    <a:srgbClr val="F5EBE9"/>
    <a:srgbClr val="593794"/>
    <a:srgbClr val="E4DFDC"/>
    <a:srgbClr val="E7E3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242" autoAdjust="0"/>
  </p:normalViewPr>
  <p:slideViewPr>
    <p:cSldViewPr snapToGrid="0">
      <p:cViewPr varScale="1">
        <p:scale>
          <a:sx n="95" d="100"/>
          <a:sy n="95" d="100"/>
        </p:scale>
        <p:origin x="792" y="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96B5C021C36A4B948619657DF31541" ma:contentTypeVersion="13" ma:contentTypeDescription="Create a new document." ma:contentTypeScope="" ma:versionID="3179e1be26f23a129528d230448053e8">
  <xsd:schema xmlns:xsd="http://www.w3.org/2001/XMLSchema" xmlns:xs="http://www.w3.org/2001/XMLSchema" xmlns:p="http://schemas.microsoft.com/office/2006/metadata/properties" xmlns:ns1="http://schemas.microsoft.com/sharepoint/v3" xmlns:ns2="c12c9beb-9115-4dd4-b4b0-98592a7680e2" xmlns:ns3="9b9b331a-5640-4f50-a010-6cc4266aa39c" targetNamespace="http://schemas.microsoft.com/office/2006/metadata/properties" ma:root="true" ma:fieldsID="d3f859843280ba2968dbadbb5350bb26" ns1:_="" ns2:_="" ns3:_="">
    <xsd:import namespace="http://schemas.microsoft.com/sharepoint/v3"/>
    <xsd:import namespace="c12c9beb-9115-4dd4-b4b0-98592a7680e2"/>
    <xsd:import namespace="9b9b331a-5640-4f50-a010-6cc4266aa39c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2c9beb-9115-4dd4-b4b0-98592a7680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9b331a-5640-4f50-a010-6cc4266aa39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549B3AD-9962-4CE5-8E0A-2C8D95E7DE3D}">
  <ds:schemaRefs>
    <ds:schemaRef ds:uri="http://schemas.openxmlformats.org/package/2006/metadata/core-properties"/>
    <ds:schemaRef ds:uri="http://purl.org/dc/terms/"/>
    <ds:schemaRef ds:uri="http://purl.org/dc/dcmitype/"/>
    <ds:schemaRef ds:uri="http://schemas.microsoft.com/sharepoint/v3"/>
    <ds:schemaRef ds:uri="http://schemas.microsoft.com/office/2006/metadata/properties"/>
    <ds:schemaRef ds:uri="http://schemas.microsoft.com/office/2006/documentManagement/types"/>
    <ds:schemaRef ds:uri="http://purl.org/dc/elements/1.1/"/>
    <ds:schemaRef ds:uri="9b9b331a-5640-4f50-a010-6cc4266aa39c"/>
    <ds:schemaRef ds:uri="http://schemas.microsoft.com/office/infopath/2007/PartnerControls"/>
    <ds:schemaRef ds:uri="c12c9beb-9115-4dd4-b4b0-98592a7680e2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906DCFC-57BE-471C-9AA9-8C94A7A505D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4F575D1-D3E6-4B2E-81B9-7181EE16BCA3}">
  <ds:schemaRefs>
    <ds:schemaRef ds:uri="9b9b331a-5640-4f50-a010-6cc4266aa39c"/>
    <ds:schemaRef ds:uri="c12c9beb-9115-4dd4-b4b0-98592a7680e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21688</TotalTime>
  <Words>327</Words>
  <Application>Microsoft Office PowerPoint</Application>
  <PresentationFormat>Widescreen</PresentationFormat>
  <Paragraphs>33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Segoe UI</vt:lpstr>
      <vt:lpstr>Segoe UI Semibold</vt:lpstr>
      <vt:lpstr>Wingdings</vt:lpstr>
      <vt:lpstr>Light 16x9</vt:lpstr>
      <vt:lpstr>Supplier RFP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Daryl Schaal (SYNAXIS CORPORATION)</dc:creator>
  <cp:lastModifiedBy>Daryl Schaal</cp:lastModifiedBy>
  <cp:revision>6</cp:revision>
  <dcterms:created xsi:type="dcterms:W3CDTF">2024-09-25T15:39:48Z</dcterms:created>
  <dcterms:modified xsi:type="dcterms:W3CDTF">2025-04-13T20:22:21Z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0x0101007696B5C021C36A4B948619657DF31541</vt:lpwstr>
  </property>
</Properties>
</file>