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2E5CA431-AFCB-AD7E-C79E-26B59B00EA37}" name="Kalisa Jenne-Fraser (SYNAXIS CORPORATION)" initials="KJ" userId="S::v-kalisajen@microsoft.com::de9ee15a-c645-43f2-a73b-6d05f9e668b3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  <p188:author id="{AD354776-933C-5BDF-6C9E-2409DB95755A}" name="Lisa Fernow (ANDERSEN CONSULTANTS LLC)" initials="LL" userId="S::v-fernowlisa@microsoft.com::da10156c-1dd1-44f6-80d8-a41de90402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372</Words>
  <Application>Microsoft Office PowerPoint</Application>
  <PresentationFormat>Widescreen</PresentationFormat>
  <Paragraphs>35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Improve customer service and info discovery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2025-04-13T20:26:23Z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