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2" autoAdjust="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4610</Words>
  <Application>Microsoft Office PowerPoint</Application>
  <PresentationFormat>Widescreen</PresentationFormat>
  <Paragraphs>555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Segoe UI</vt:lpstr>
      <vt:lpstr>Segoe UI </vt:lpstr>
      <vt:lpstr>Segoe UI Semibold</vt:lpstr>
      <vt:lpstr>Segoe UI Semilight</vt:lpstr>
      <vt:lpstr>Wingdings</vt:lpstr>
      <vt:lpstr>Light 16x9</vt:lpstr>
      <vt:lpstr>Microsoft Scenario Library</vt:lpstr>
      <vt:lpstr>Top 10 to "Try First"</vt:lpstr>
      <vt:lpstr>AI value journey</vt:lpstr>
      <vt:lpstr>”Effort” level for each scenario  </vt:lpstr>
      <vt:lpstr>AI use cases for Healthcare</vt:lpstr>
      <vt:lpstr>Copilot Healthcare use cases </vt:lpstr>
      <vt:lpstr>AI use cases for Healthcare</vt:lpstr>
      <vt:lpstr>Enhance clinician efficiency</vt:lpstr>
      <vt:lpstr>Optimize workforce planning</vt:lpstr>
      <vt:lpstr>Organize and manage research knowledge</vt:lpstr>
      <vt:lpstr>Departmental meeting</vt:lpstr>
      <vt:lpstr>Medical conference perspectives creation</vt:lpstr>
      <vt:lpstr>Speed claims processing</vt:lpstr>
      <vt:lpstr>Simplify Prior Authorization (PA)</vt:lpstr>
      <vt:lpstr>Manage appeals</vt:lpstr>
      <vt:lpstr>Curate member education materials </vt:lpstr>
      <vt:lpstr>Drug research</vt:lpstr>
      <vt:lpstr>Clinical trials</vt:lpstr>
      <vt:lpstr>Pharma | A day in the life of a Quality Assurance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2025-04-13T19:59:32Z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