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24" r:id="rId6"/>
    <p:sldMasterId id="2147483789" r:id="rId7"/>
    <p:sldMasterId id="2147483829" r:id="rId8"/>
    <p:sldMasterId id="2147483877" r:id="rId9"/>
  </p:sldMasterIdLst>
  <p:notesMasterIdLst>
    <p:notesMasterId r:id="rId45"/>
  </p:notesMasterIdLst>
  <p:sldIdLst>
    <p:sldId id="495" r:id="rId10"/>
    <p:sldId id="2147481428" r:id="rId11"/>
    <p:sldId id="2076138594" r:id="rId12"/>
    <p:sldId id="2076138595" r:id="rId13"/>
    <p:sldId id="2076138592" r:id="rId14"/>
    <p:sldId id="2134804562" r:id="rId15"/>
    <p:sldId id="2134804563" r:id="rId16"/>
    <p:sldId id="1953" r:id="rId17"/>
    <p:sldId id="1854" r:id="rId18"/>
    <p:sldId id="267" r:id="rId19"/>
    <p:sldId id="2147481429" r:id="rId20"/>
    <p:sldId id="1881" r:id="rId21"/>
    <p:sldId id="1882" r:id="rId22"/>
    <p:sldId id="1883" r:id="rId23"/>
    <p:sldId id="1884" r:id="rId24"/>
    <p:sldId id="5797" r:id="rId25"/>
    <p:sldId id="1890" r:id="rId26"/>
    <p:sldId id="2147479953" r:id="rId27"/>
    <p:sldId id="2147481419" r:id="rId28"/>
    <p:sldId id="2147481420" r:id="rId29"/>
    <p:sldId id="2147481424" r:id="rId30"/>
    <p:sldId id="2147481425" r:id="rId31"/>
    <p:sldId id="2147481426" r:id="rId32"/>
    <p:sldId id="1876" r:id="rId33"/>
    <p:sldId id="5785" r:id="rId34"/>
    <p:sldId id="5786" r:id="rId35"/>
    <p:sldId id="2147480962" r:id="rId36"/>
    <p:sldId id="2147483415" r:id="rId37"/>
    <p:sldId id="2147483630" r:id="rId38"/>
    <p:sldId id="2147481650" r:id="rId39"/>
    <p:sldId id="277" r:id="rId40"/>
    <p:sldId id="278" r:id="rId41"/>
    <p:sldId id="280" r:id="rId42"/>
    <p:sldId id="281" r:id="rId43"/>
    <p:sldId id="395"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6" y="280"/>
      </p:cViewPr>
      <p:guideLst/>
    </p:cSldViewPr>
  </p:slideViewPr>
  <p:notesTextViewPr>
    <p:cViewPr>
      <p:scale>
        <a:sx n="1" d="1"/>
        <a:sy n="1" d="1"/>
      </p:scale>
      <p:origin x="0" y="0"/>
    </p:cViewPr>
  </p:notesTextViewPr>
  <p:gridSpacing cx="76200" cy="76200"/>
</p:viewP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F4C68C3-707E-4A45-8D54-B006704C8CA1}" type="datetimeFigureOut">
              <a:rPr lang="en-US" smtClean="0"/>
              <a:t>5/8/2025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72A87B0-2E92-404E-80B2-CDC0E5ADB162}" type="slidenum">
              <a:rPr lang="en-US" smtClean="0"/>
              <a:t>‹#›</a:t>
            </a:fld>
            <a:endParaRPr lang="en-US"/>
          </a:p>
        </p:txBody>
      </p:sp>
    </p:spTree>
    <p:extLst>
      <p:ext uri="{BB962C8B-B14F-4D97-AF65-F5344CB8AC3E}">
        <p14:creationId xmlns:p14="http://schemas.microsoft.com/office/powerpoint/2010/main" val="55994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CD493308-1CCD-4083-9427-1DD59259FBE4}" type="slidenum">
              <a:rPr lang="en-US">
                <a:solidFill>
                  <a:prstClr val="black"/>
                </a:solidFill>
                <a:latin typeface="Calibri"/>
              </a:rPr>
              <a:pPr defTabSz="966612">
                <a:defRPr/>
              </a:pPr>
              <a:t>1</a:t>
            </a:fld>
            <a:endParaRPr lang="en-US">
              <a:solidFill>
                <a:prstClr val="black"/>
              </a:solidFill>
              <a:latin typeface="Calibri"/>
            </a:endParaRPr>
          </a:p>
        </p:txBody>
      </p:sp>
    </p:spTree>
    <p:extLst>
      <p:ext uri="{BB962C8B-B14F-4D97-AF65-F5344CB8AC3E}">
        <p14:creationId xmlns:p14="http://schemas.microsoft.com/office/powerpoint/2010/main" val="271461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86002">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86002">
              <a:defRPr/>
            </a:pPr>
            <a:fld id="{D18B56EA-E28F-4F92-9F16-7A6F2501B303}" type="datetime8">
              <a:rPr lang="en-US">
                <a:solidFill>
                  <a:prstClr val="black"/>
                </a:solidFill>
                <a:latin typeface="Segoe UI" pitchFamily="34" charset="0"/>
              </a:rPr>
              <a:pPr defTabSz="986002">
                <a:defRPr/>
              </a:pPr>
              <a:t>5/8/2025 12:11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10</a:t>
            </a:fld>
            <a:endParaRPr lang="en-US">
              <a:solidFill>
                <a:prstClr val="black"/>
              </a:solidFill>
              <a:latin typeface="Segoe UI" pitchFamily="34" charset="0"/>
            </a:endParaRPr>
          </a:p>
        </p:txBody>
      </p:sp>
    </p:spTree>
    <p:extLst>
      <p:ext uri="{BB962C8B-B14F-4D97-AF65-F5344CB8AC3E}">
        <p14:creationId xmlns:p14="http://schemas.microsoft.com/office/powerpoint/2010/main" val="38420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D7FD0-2AC4-F42F-D0A5-E791CFA27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29E00-8973-C21F-EB34-99C8AA393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41706-05FA-8B29-239A-1AA96E91E9F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1D95CA1-7B47-7870-AE84-DFB9D6A13700}"/>
              </a:ext>
            </a:extLst>
          </p:cNvPr>
          <p:cNvSpPr>
            <a:spLocks noGrp="1"/>
          </p:cNvSpPr>
          <p:nvPr>
            <p:ph type="hdr" sz="quarter" idx="10"/>
          </p:nvPr>
        </p:nvSpPr>
        <p:spPr/>
        <p:txBody>
          <a:bodyPr/>
          <a:lstStyle/>
          <a:p>
            <a:pPr defTabSz="986002">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2CF64D48-976B-D826-8FE7-DDD615D2CD1C}"/>
              </a:ext>
            </a:extLst>
          </p:cNvPr>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A1D7FD7-2CF4-0B74-6F59-F1910596529B}"/>
              </a:ext>
            </a:extLst>
          </p:cNvPr>
          <p:cNvSpPr>
            <a:spLocks noGrp="1"/>
          </p:cNvSpPr>
          <p:nvPr>
            <p:ph type="dt" idx="12"/>
          </p:nvPr>
        </p:nvSpPr>
        <p:spPr/>
        <p:txBody>
          <a:bodyPr/>
          <a:lstStyle/>
          <a:p>
            <a:pPr defTabSz="986002">
              <a:defRPr/>
            </a:pPr>
            <a:fld id="{D18B56EA-E28F-4F92-9F16-7A6F2501B303}" type="datetime8">
              <a:rPr lang="en-US">
                <a:solidFill>
                  <a:prstClr val="black"/>
                </a:solidFill>
                <a:latin typeface="Segoe UI" pitchFamily="34" charset="0"/>
              </a:rPr>
              <a:pPr defTabSz="986002">
                <a:defRPr/>
              </a:pPr>
              <a:t>5/8/2025 12:11 PM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B0FED389-56BC-F553-DC33-84C604275366}"/>
              </a:ext>
            </a:extLst>
          </p:cNvPr>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11</a:t>
            </a:fld>
            <a:endParaRPr lang="en-US">
              <a:solidFill>
                <a:prstClr val="black"/>
              </a:solidFill>
              <a:latin typeface="Segoe UI" pitchFamily="34" charset="0"/>
            </a:endParaRPr>
          </a:p>
        </p:txBody>
      </p:sp>
    </p:spTree>
    <p:extLst>
      <p:ext uri="{BB962C8B-B14F-4D97-AF65-F5344CB8AC3E}">
        <p14:creationId xmlns:p14="http://schemas.microsoft.com/office/powerpoint/2010/main" val="264202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13</a:t>
            </a:fld>
            <a:endParaRPr lang="en-US">
              <a:solidFill>
                <a:prstClr val="black"/>
              </a:solidFill>
              <a:latin typeface="Calibri"/>
            </a:endParaRPr>
          </a:p>
        </p:txBody>
      </p:sp>
    </p:spTree>
    <p:extLst>
      <p:ext uri="{BB962C8B-B14F-4D97-AF65-F5344CB8AC3E}">
        <p14:creationId xmlns:p14="http://schemas.microsoft.com/office/powerpoint/2010/main" val="101429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D2113CA-44F9-41CA-B59A-117435645A4C}" type="slidenum">
              <a:rPr lang="en-US">
                <a:solidFill>
                  <a:prstClr val="black"/>
                </a:solidFill>
                <a:latin typeface="Calibri" panose="020F0502020204030204"/>
              </a:rPr>
              <a:pPr defTabSz="96661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7244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D2113CA-44F9-41CA-B59A-117435645A4C}" type="slidenum">
              <a:rPr lang="en-US">
                <a:solidFill>
                  <a:prstClr val="black"/>
                </a:solidFill>
                <a:latin typeface="Calibri" panose="020F0502020204030204"/>
              </a:rPr>
              <a:pPr defTabSz="96661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34596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89177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53615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20025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24</a:t>
            </a:fld>
            <a:endParaRPr lang="en-US">
              <a:solidFill>
                <a:prstClr val="black"/>
              </a:solidFill>
              <a:latin typeface="Calibri"/>
            </a:endParaRPr>
          </a:p>
        </p:txBody>
      </p:sp>
    </p:spTree>
    <p:extLst>
      <p:ext uri="{BB962C8B-B14F-4D97-AF65-F5344CB8AC3E}">
        <p14:creationId xmlns:p14="http://schemas.microsoft.com/office/powerpoint/2010/main" val="507602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25</a:t>
            </a:fld>
            <a:endParaRPr lang="en-US">
              <a:solidFill>
                <a:prstClr val="black"/>
              </a:solidFill>
              <a:latin typeface="Calibri"/>
            </a:endParaRPr>
          </a:p>
        </p:txBody>
      </p:sp>
    </p:spTree>
    <p:extLst>
      <p:ext uri="{BB962C8B-B14F-4D97-AF65-F5344CB8AC3E}">
        <p14:creationId xmlns:p14="http://schemas.microsoft.com/office/powerpoint/2010/main" val="940471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23B1FB7-CC4B-627B-48C8-E4CDF766CBF9}"/>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CD493308-1CCD-4083-9427-1DD59259FBE4}" type="slidenum">
              <a:rPr lang="en-US">
                <a:solidFill>
                  <a:prstClr val="black"/>
                </a:solidFill>
                <a:latin typeface="Calibri"/>
              </a:rPr>
              <a:pPr defTabSz="966612">
                <a:defRPr/>
              </a:pPr>
              <a:t>26</a:t>
            </a:fld>
            <a:endParaRPr lang="en-US">
              <a:solidFill>
                <a:prstClr val="black"/>
              </a:solidFill>
              <a:latin typeface="Calibri"/>
            </a:endParaRPr>
          </a:p>
        </p:txBody>
      </p:sp>
    </p:spTree>
    <p:extLst>
      <p:ext uri="{BB962C8B-B14F-4D97-AF65-F5344CB8AC3E}">
        <p14:creationId xmlns:p14="http://schemas.microsoft.com/office/powerpoint/2010/main" val="235657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6735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971F-660A-007E-292B-6AF6556A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353D7-09DB-1AB1-26E2-BE249150E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530B6-4F6A-66C4-F229-6831AC414E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E73E72-C321-2896-A99E-C06C8D2A8EC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673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31</a:t>
            </a:fld>
            <a:endParaRPr lang="de-AT">
              <a:solidFill>
                <a:prstClr val="black"/>
              </a:solidFill>
              <a:latin typeface="Calibri"/>
            </a:endParaRPr>
          </a:p>
        </p:txBody>
      </p:sp>
    </p:spTree>
    <p:extLst>
      <p:ext uri="{BB962C8B-B14F-4D97-AF65-F5344CB8AC3E}">
        <p14:creationId xmlns:p14="http://schemas.microsoft.com/office/powerpoint/2010/main" val="3025272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32</a:t>
            </a:fld>
            <a:endParaRPr lang="de-AT">
              <a:solidFill>
                <a:prstClr val="black"/>
              </a:solidFill>
              <a:latin typeface="Calibri"/>
            </a:endParaRPr>
          </a:p>
        </p:txBody>
      </p:sp>
    </p:spTree>
    <p:extLst>
      <p:ext uri="{BB962C8B-B14F-4D97-AF65-F5344CB8AC3E}">
        <p14:creationId xmlns:p14="http://schemas.microsoft.com/office/powerpoint/2010/main" val="26567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33</a:t>
            </a:fld>
            <a:endParaRPr lang="de-AT">
              <a:solidFill>
                <a:prstClr val="black"/>
              </a:solidFill>
              <a:latin typeface="Calibri"/>
            </a:endParaRPr>
          </a:p>
        </p:txBody>
      </p:sp>
    </p:spTree>
    <p:extLst>
      <p:ext uri="{BB962C8B-B14F-4D97-AF65-F5344CB8AC3E}">
        <p14:creationId xmlns:p14="http://schemas.microsoft.com/office/powerpoint/2010/main" val="2910365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34</a:t>
            </a:fld>
            <a:endParaRPr lang="de-AT">
              <a:solidFill>
                <a:prstClr val="black"/>
              </a:solidFill>
              <a:latin typeface="Calibri"/>
            </a:endParaRPr>
          </a:p>
        </p:txBody>
      </p:sp>
    </p:spTree>
    <p:extLst>
      <p:ext uri="{BB962C8B-B14F-4D97-AF65-F5344CB8AC3E}">
        <p14:creationId xmlns:p14="http://schemas.microsoft.com/office/powerpoint/2010/main" val="2767532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CD493308-1CCD-4083-9427-1DD59259FBE4}" type="slidenum">
              <a:rPr lang="en-US">
                <a:solidFill>
                  <a:prstClr val="black"/>
                </a:solidFill>
                <a:latin typeface="Aptos" panose="02110004020202020204"/>
              </a:rPr>
              <a:pPr defTabSz="966612">
                <a:defRPr/>
              </a:pPr>
              <a:t>35</a:t>
            </a:fld>
            <a:endParaRPr lang="en-US">
              <a:solidFill>
                <a:prstClr val="black"/>
              </a:solidFill>
              <a:latin typeface="Aptos" panose="02110004020202020204"/>
            </a:endParaRPr>
          </a:p>
        </p:txBody>
      </p:sp>
    </p:spTree>
    <p:extLst>
      <p:ext uri="{BB962C8B-B14F-4D97-AF65-F5344CB8AC3E}">
        <p14:creationId xmlns:p14="http://schemas.microsoft.com/office/powerpoint/2010/main" val="104875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286945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104016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229348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2A87B0-2E92-404E-80B2-CDC0E5ADB162}" type="slidenum">
              <a:rPr lang="en-US" smtClean="0"/>
              <a:t>6</a:t>
            </a:fld>
            <a:endParaRPr lang="en-US"/>
          </a:p>
        </p:txBody>
      </p:sp>
    </p:spTree>
    <p:extLst>
      <p:ext uri="{BB962C8B-B14F-4D97-AF65-F5344CB8AC3E}">
        <p14:creationId xmlns:p14="http://schemas.microsoft.com/office/powerpoint/2010/main" val="243322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7D254B60-CC41-4A45-BFDA-F8AE9A17F0E3}"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0951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16BFA990-3B17-4E64-8FBD-1F81F1F4B701}"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8</a:t>
            </a:fld>
            <a:endParaRPr lang="en-US">
              <a:solidFill>
                <a:prstClr val="black"/>
              </a:solidFill>
              <a:latin typeface="Calibri"/>
            </a:endParaRPr>
          </a:p>
        </p:txBody>
      </p:sp>
    </p:spTree>
    <p:extLst>
      <p:ext uri="{BB962C8B-B14F-4D97-AF65-F5344CB8AC3E}">
        <p14:creationId xmlns:p14="http://schemas.microsoft.com/office/powerpoint/2010/main" val="322229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9</a:t>
            </a:fld>
            <a:endParaRPr lang="en-US">
              <a:solidFill>
                <a:prstClr val="black"/>
              </a:solidFill>
              <a:latin typeface="Calibri"/>
            </a:endParaRPr>
          </a:p>
        </p:txBody>
      </p:sp>
    </p:spTree>
    <p:extLst>
      <p:ext uri="{BB962C8B-B14F-4D97-AF65-F5344CB8AC3E}">
        <p14:creationId xmlns:p14="http://schemas.microsoft.com/office/powerpoint/2010/main" val="365659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44.jpe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2.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2.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594360"/>
          </a:xfrm>
          <a:prstGeom prst="rect">
            <a:avLst/>
          </a:prstGeom>
        </p:spPr>
        <p:txBody>
          <a:bodyPr vert="horz" lIns="0" tIns="0" rIns="0" bIns="0" rtlCol="0" anchor="t">
            <a:noAutofit/>
          </a:bodyPr>
          <a:lstStyle>
            <a:lvl1pPr>
              <a:defRPr sz="3600" b="0"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199" y="1051560"/>
            <a:ext cx="11277600" cy="415498"/>
          </a:xfrm>
        </p:spPr>
        <p:txBody>
          <a:bodyPr/>
          <a:lstStyle>
            <a:lvl1pPr marL="0" indent="0" algn="l">
              <a:buNone/>
              <a:defRPr sz="1800" b="0" i="1" spc="-60" baseline="0">
                <a:solidFill>
                  <a:schemeClr val="accent2"/>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68F2A2D2-DE9B-4819-9052-7451D1D54C8B}"/>
              </a:ext>
            </a:extLst>
          </p:cNvPr>
          <p:cNvSpPr>
            <a:spLocks noGrp="1"/>
          </p:cNvSpPr>
          <p:nvPr>
            <p:ph idx="1"/>
          </p:nvPr>
        </p:nvSpPr>
        <p:spPr>
          <a:xfrm>
            <a:off x="457200" y="1676400"/>
            <a:ext cx="11277599" cy="4704547"/>
          </a:xfrm>
          <a:prstGeom prst="rect">
            <a:avLst/>
          </a:prstGeom>
        </p:spPr>
        <p:txBody>
          <a:bodyPr vert="horz" wrap="square" lIns="0" tIns="0" rIns="182880" bIns="0" rtlCol="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378396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5" name="Text Placeholder 3"/>
          <p:cNvSpPr>
            <a:spLocks noGrp="1"/>
          </p:cNvSpPr>
          <p:nvPr>
            <p:ph idx="1" hasCustomPrompt="1"/>
          </p:nvPr>
        </p:nvSpPr>
        <p:spPr>
          <a:xfrm>
            <a:off x="457200" y="457200"/>
            <a:ext cx="11277599" cy="5638800"/>
          </a:xfrm>
          <a:prstGeom prst="rect">
            <a:avLst/>
          </a:prstGeom>
        </p:spPr>
        <p:txBody>
          <a:bodyPr vert="horz" lIns="0" tIns="0" rIns="0" bIns="91440" rtlCol="0" anchor="ctr" anchorCtr="0">
            <a:normAutofit/>
          </a:bodyPr>
          <a:lstStyle>
            <a:lvl1pPr>
              <a:lnSpc>
                <a:spcPct val="110000"/>
              </a:lnSpc>
              <a:spcAft>
                <a:spcPts val="1200"/>
              </a:spcAft>
              <a:defRPr sz="4400" b="1" i="0">
                <a:solidFill>
                  <a:schemeClr val="tx1"/>
                </a:solidFill>
                <a:latin typeface="Segoe Pro Semibold" charset="0"/>
                <a:ea typeface="Segoe Pro Semibold" charset="0"/>
                <a:cs typeface="Segoe Pro Semibold" charset="0"/>
              </a:defRPr>
            </a:lvl1pPr>
            <a:lvl2pPr>
              <a:lnSpc>
                <a:spcPct val="110000"/>
              </a:lnSpc>
              <a:defRPr sz="2400" b="0" i="0">
                <a:solidFill>
                  <a:schemeClr val="tx1"/>
                </a:solidFill>
                <a:latin typeface="Segoe Pro" charset="0"/>
                <a:ea typeface="Segoe Pro" charset="0"/>
                <a:cs typeface="Segoe Pro" charset="0"/>
              </a:defRPr>
            </a:lvl2pPr>
            <a:lvl3pPr>
              <a:lnSpc>
                <a:spcPct val="110000"/>
              </a:lnSpc>
              <a:defRPr sz="2000" b="0" i="0">
                <a:solidFill>
                  <a:schemeClr val="tx1"/>
                </a:solidFill>
                <a:latin typeface="Segoe Pro" charset="0"/>
                <a:ea typeface="Segoe Pro" charset="0"/>
                <a:cs typeface="Segoe Pro" charset="0"/>
              </a:defRPr>
            </a:lvl3pPr>
            <a:lvl4pPr>
              <a:defRPr>
                <a:solidFill>
                  <a:schemeClr val="bg2">
                    <a:lumMod val="60000"/>
                    <a:lumOff val="40000"/>
                  </a:schemeClr>
                </a:solidFill>
              </a:defRPr>
            </a:lvl4pPr>
          </a:lstStyle>
          <a:p>
            <a:pPr lvl="0"/>
            <a:r>
              <a:rPr lang="en-US"/>
              <a:t>Click to edit Subhead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638863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895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71175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7413658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9301625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01810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8735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507342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89491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75939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4905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F4D8D864-CFA6-477D-A4B4-FED8B0945667}"/>
              </a:ext>
            </a:extLst>
          </p:cNvPr>
          <p:cNvSpPr>
            <a:spLocks noGrp="1"/>
          </p:cNvSpPr>
          <p:nvPr>
            <p:ph idx="33" hasCustomPrompt="1"/>
          </p:nvPr>
        </p:nvSpPr>
        <p:spPr>
          <a:xfrm>
            <a:off x="6103952" y="3276600"/>
            <a:ext cx="5622897" cy="28194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hasCustomPrompt="1"/>
          </p:nvPr>
        </p:nvSpPr>
        <p:spPr>
          <a:xfrm>
            <a:off x="457200" y="457200"/>
            <a:ext cx="11277599" cy="7239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About me…</a:t>
            </a:r>
          </a:p>
        </p:txBody>
      </p:sp>
      <p:sp>
        <p:nvSpPr>
          <p:cNvPr id="8" name="Picture Placeholder 2">
            <a:extLst>
              <a:ext uri="{FF2B5EF4-FFF2-40B4-BE49-F238E27FC236}">
                <a16:creationId xmlns:a16="http://schemas.microsoft.com/office/drawing/2014/main" id="{C1627637-B5D0-ED45-8DF8-0E533AAA00D8}"/>
              </a:ext>
            </a:extLst>
          </p:cNvPr>
          <p:cNvSpPr>
            <a:spLocks noGrp="1"/>
          </p:cNvSpPr>
          <p:nvPr>
            <p:ph type="pic" sz="quarter" idx="31"/>
          </p:nvPr>
        </p:nvSpPr>
        <p:spPr>
          <a:xfrm>
            <a:off x="10325099" y="1181100"/>
            <a:ext cx="1409700" cy="1409700"/>
          </a:xfrm>
          <a:prstGeom prst="ellipse">
            <a:avLst/>
          </a:prstGeom>
        </p:spPr>
        <p:txBody>
          <a:bodyPr wrap="none" anchor="ctr" anchorCtr="0"/>
          <a:lstStyle>
            <a:lvl1pPr algn="ctr">
              <a:defRPr sz="1400" b="0">
                <a:solidFill>
                  <a:srgbClr val="B4009E"/>
                </a:solidFill>
              </a:defRPr>
            </a:lvl1pPr>
          </a:lstStyle>
          <a:p>
            <a:r>
              <a:rPr lang="en-US"/>
              <a:t>Click icon to add picture</a:t>
            </a:r>
          </a:p>
        </p:txBody>
      </p:sp>
      <p:sp>
        <p:nvSpPr>
          <p:cNvPr id="10" name="Text Placeholder 2">
            <a:extLst>
              <a:ext uri="{FF2B5EF4-FFF2-40B4-BE49-F238E27FC236}">
                <a16:creationId xmlns:a16="http://schemas.microsoft.com/office/drawing/2014/main" id="{852D16FD-C54E-954A-88CB-7F7F7287BF2B}"/>
              </a:ext>
            </a:extLst>
          </p:cNvPr>
          <p:cNvSpPr>
            <a:spLocks noGrp="1"/>
          </p:cNvSpPr>
          <p:nvPr>
            <p:ph type="body" sz="quarter" idx="30" hasCustomPrompt="1"/>
          </p:nvPr>
        </p:nvSpPr>
        <p:spPr>
          <a:xfrm>
            <a:off x="6096000" y="1181100"/>
            <a:ext cx="4212129" cy="1028700"/>
          </a:xfrm>
          <a:prstGeom prst="rect">
            <a:avLst/>
          </a:prstGeom>
        </p:spPr>
        <p:txBody>
          <a:bodyPr lIns="0" tIns="274320" rIns="182880" anchor="t" anchorCtr="0">
            <a:normAutofit/>
          </a:bodyPr>
          <a:lstStyle>
            <a:lvl1pPr>
              <a:lnSpc>
                <a:spcPct val="110000"/>
              </a:lnSpc>
              <a:spcBef>
                <a:spcPts val="0"/>
              </a:spcBef>
              <a:spcAft>
                <a:spcPts val="600"/>
              </a:spcAft>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Twitter: @handle</a:t>
            </a:r>
          </a:p>
          <a:p>
            <a:pPr lvl="0"/>
            <a:r>
              <a:rPr lang="en-US"/>
              <a:t>Email: </a:t>
            </a:r>
            <a:r>
              <a:rPr lang="en-US" err="1"/>
              <a:t>email@Microsoft.com</a:t>
            </a:r>
            <a:endParaRPr lang="en-US"/>
          </a:p>
        </p:txBody>
      </p:sp>
      <p:sp>
        <p:nvSpPr>
          <p:cNvPr id="2" name="Slide Number Placeholder 1">
            <a:extLst>
              <a:ext uri="{FF2B5EF4-FFF2-40B4-BE49-F238E27FC236}">
                <a16:creationId xmlns:a16="http://schemas.microsoft.com/office/drawing/2014/main" id="{B91CB2BC-111D-F649-A0EE-51B2CD7DCF8C}"/>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245711B6-47A7-4CF6-BE34-3532BF3BA128}"/>
              </a:ext>
            </a:extLst>
          </p:cNvPr>
          <p:cNvSpPr>
            <a:spLocks noGrp="1"/>
          </p:cNvSpPr>
          <p:nvPr>
            <p:ph idx="1"/>
          </p:nvPr>
        </p:nvSpPr>
        <p:spPr>
          <a:xfrm>
            <a:off x="456133" y="1181100"/>
            <a:ext cx="5622897" cy="49149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6679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028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182035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916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6241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573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34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262010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124579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81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5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bg2">
                    <a:lumMod val="25000"/>
                  </a:schemeClr>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6" name="Text Placeholder 5"/>
          <p:cNvSpPr>
            <a:spLocks noGrp="1"/>
          </p:cNvSpPr>
          <p:nvPr>
            <p:ph type="body" sz="quarter" idx="10"/>
          </p:nvPr>
        </p:nvSpPr>
        <p:spPr>
          <a:xfrm>
            <a:off x="269241" y="1207857"/>
            <a:ext cx="11653523" cy="1889107"/>
          </a:xfrm>
        </p:spPr>
        <p:txBody>
          <a:bodyPr/>
          <a:lstStyle>
            <a:lvl1pPr marL="0" indent="0">
              <a:buNone/>
              <a:defRPr sz="3200">
                <a:solidFill>
                  <a:schemeClr val="bg2">
                    <a:lumMod val="25000"/>
                  </a:schemeClr>
                </a:solidFill>
              </a:defRPr>
            </a:lvl1pPr>
            <a:lvl2pPr marL="0" indent="0">
              <a:buFontTx/>
              <a:buNone/>
              <a:defRPr sz="1961">
                <a:solidFill>
                  <a:schemeClr val="bg2">
                    <a:lumMod val="25000"/>
                  </a:schemeClr>
                </a:solidFill>
              </a:defRPr>
            </a:lvl2pPr>
            <a:lvl3pPr marL="224057" indent="0">
              <a:buNone/>
              <a:defRPr>
                <a:solidFill>
                  <a:schemeClr val="bg2">
                    <a:lumMod val="25000"/>
                  </a:schemeClr>
                </a:solidFill>
              </a:defRPr>
            </a:lvl3pPr>
            <a:lvl4pPr marL="448111" indent="0">
              <a:buNone/>
              <a:defRPr>
                <a:solidFill>
                  <a:schemeClr val="bg2">
                    <a:lumMod val="25000"/>
                  </a:schemeClr>
                </a:solidFill>
              </a:defRPr>
            </a:lvl4pPr>
            <a:lvl5pPr marL="672166" indent="0">
              <a:buNone/>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4277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ept 3-col">
    <p:spTree>
      <p:nvGrpSpPr>
        <p:cNvPr id="1" name=""/>
        <p:cNvGrpSpPr/>
        <p:nvPr/>
      </p:nvGrpSpPr>
      <p:grpSpPr>
        <a:xfrm>
          <a:off x="0" y="0"/>
          <a:ext cx="0" cy="0"/>
          <a:chOff x="0" y="0"/>
          <a:chExt cx="0" cy="0"/>
        </a:xfrm>
      </p:grpSpPr>
      <p:sp>
        <p:nvSpPr>
          <p:cNvPr id="21" name="Picture Placeholder 5"/>
          <p:cNvSpPr>
            <a:spLocks noGrp="1"/>
          </p:cNvSpPr>
          <p:nvPr>
            <p:ph type="pic" sz="quarter" idx="27"/>
          </p:nvPr>
        </p:nvSpPr>
        <p:spPr>
          <a:xfrm>
            <a:off x="1524208" y="1505652"/>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Picture Placeholder 5"/>
          <p:cNvSpPr>
            <a:spLocks noGrp="1"/>
          </p:cNvSpPr>
          <p:nvPr>
            <p:ph type="pic" sz="quarter" idx="28"/>
          </p:nvPr>
        </p:nvSpPr>
        <p:spPr>
          <a:xfrm>
            <a:off x="5391358" y="1513780"/>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3" name="Picture Placeholder 5"/>
          <p:cNvSpPr>
            <a:spLocks noGrp="1"/>
          </p:cNvSpPr>
          <p:nvPr>
            <p:ph type="pic" sz="quarter" idx="29"/>
          </p:nvPr>
        </p:nvSpPr>
        <p:spPr>
          <a:xfrm>
            <a:off x="9285461" y="1488127"/>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0" name="Shape 69">
            <a:extLst>
              <a:ext uri="{FF2B5EF4-FFF2-40B4-BE49-F238E27FC236}">
                <a16:creationId xmlns:a16="http://schemas.microsoft.com/office/drawing/2014/main" id="{50DF9F24-F2BD-4DEC-BF54-5080F302503F}"/>
              </a:ext>
            </a:extLst>
          </p:cNvPr>
          <p:cNvSpPr txBox="1">
            <a:spLocks noGrp="1"/>
          </p:cNvSpPr>
          <p:nvPr>
            <p:ph type="body" idx="21" hasCustomPrompt="1"/>
          </p:nvPr>
        </p:nvSpPr>
        <p:spPr>
          <a:xfrm>
            <a:off x="4347972" y="3276600"/>
            <a:ext cx="3496057" cy="2095500"/>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5" name="Shape 69">
            <a:extLst>
              <a:ext uri="{FF2B5EF4-FFF2-40B4-BE49-F238E27FC236}">
                <a16:creationId xmlns:a16="http://schemas.microsoft.com/office/drawing/2014/main" id="{452ABE62-CCEE-407B-B879-4F04AA8A85B2}"/>
              </a:ext>
            </a:extLst>
          </p:cNvPr>
          <p:cNvSpPr txBox="1">
            <a:spLocks noGrp="1"/>
          </p:cNvSpPr>
          <p:nvPr>
            <p:ph type="body" idx="23" hasCustomPrompt="1"/>
          </p:nvPr>
        </p:nvSpPr>
        <p:spPr>
          <a:xfrm>
            <a:off x="8229600" y="3276600"/>
            <a:ext cx="3503300"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6" name="Shape 78">
            <a:extLst>
              <a:ext uri="{FF2B5EF4-FFF2-40B4-BE49-F238E27FC236}">
                <a16:creationId xmlns:a16="http://schemas.microsoft.com/office/drawing/2014/main" id="{ED9E8697-A9C3-4FDC-9D6C-2B35F242E978}"/>
              </a:ext>
            </a:extLst>
          </p:cNvPr>
          <p:cNvSpPr txBox="1">
            <a:spLocks noGrp="1"/>
          </p:cNvSpPr>
          <p:nvPr>
            <p:ph type="body" idx="7" hasCustomPrompt="1"/>
          </p:nvPr>
        </p:nvSpPr>
        <p:spPr>
          <a:xfrm>
            <a:off x="4347972" y="2602431"/>
            <a:ext cx="3496057"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7" name="Straight Connector 26">
            <a:extLst>
              <a:ext uri="{FF2B5EF4-FFF2-40B4-BE49-F238E27FC236}">
                <a16:creationId xmlns:a16="http://schemas.microsoft.com/office/drawing/2014/main" id="{CF4B441F-C8E2-46EF-B6C0-23A6E8BDE1DB}"/>
              </a:ext>
            </a:extLst>
          </p:cNvPr>
          <p:cNvCxnSpPr>
            <a:cxnSpLocks/>
          </p:cNvCxnSpPr>
          <p:nvPr userDrawn="1"/>
        </p:nvCxnSpPr>
        <p:spPr>
          <a:xfrm flipV="1">
            <a:off x="45720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30" name="Shape 78">
            <a:extLst>
              <a:ext uri="{FF2B5EF4-FFF2-40B4-BE49-F238E27FC236}">
                <a16:creationId xmlns:a16="http://schemas.microsoft.com/office/drawing/2014/main" id="{F65B4093-2B95-4F31-BE02-FE267F2C7256}"/>
              </a:ext>
            </a:extLst>
          </p:cNvPr>
          <p:cNvSpPr txBox="1">
            <a:spLocks noGrp="1"/>
          </p:cNvSpPr>
          <p:nvPr>
            <p:ph type="body" idx="30" hasCustomPrompt="1"/>
          </p:nvPr>
        </p:nvSpPr>
        <p:spPr>
          <a:xfrm>
            <a:off x="457201" y="2602419"/>
            <a:ext cx="3543300" cy="689328"/>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31" name="Shape 78">
            <a:extLst>
              <a:ext uri="{FF2B5EF4-FFF2-40B4-BE49-F238E27FC236}">
                <a16:creationId xmlns:a16="http://schemas.microsoft.com/office/drawing/2014/main" id="{BC5E1042-00D9-4CC5-A8F0-6D5351A81028}"/>
              </a:ext>
            </a:extLst>
          </p:cNvPr>
          <p:cNvSpPr txBox="1">
            <a:spLocks noGrp="1"/>
          </p:cNvSpPr>
          <p:nvPr>
            <p:ph type="body" idx="31" hasCustomPrompt="1"/>
          </p:nvPr>
        </p:nvSpPr>
        <p:spPr>
          <a:xfrm>
            <a:off x="8229600" y="2602431"/>
            <a:ext cx="3505200"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3</a:t>
            </a:r>
          </a:p>
        </p:txBody>
      </p:sp>
      <p:sp>
        <p:nvSpPr>
          <p:cNvPr id="32" name="Shape 69">
            <a:extLst>
              <a:ext uri="{FF2B5EF4-FFF2-40B4-BE49-F238E27FC236}">
                <a16:creationId xmlns:a16="http://schemas.microsoft.com/office/drawing/2014/main" id="{D0DB858D-C909-4D63-B4BA-450AB7BC6813}"/>
              </a:ext>
            </a:extLst>
          </p:cNvPr>
          <p:cNvSpPr txBox="1">
            <a:spLocks noGrp="1"/>
          </p:cNvSpPr>
          <p:nvPr>
            <p:ph type="body" idx="32" hasCustomPrompt="1"/>
          </p:nvPr>
        </p:nvSpPr>
        <p:spPr>
          <a:xfrm>
            <a:off x="457200" y="3276600"/>
            <a:ext cx="3543301"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33" name="Title Placeholder 2">
            <a:extLst>
              <a:ext uri="{FF2B5EF4-FFF2-40B4-BE49-F238E27FC236}">
                <a16:creationId xmlns:a16="http://schemas.microsoft.com/office/drawing/2014/main" id="{2C1FE9BA-3B57-4CA6-8333-A470390E7321}"/>
              </a:ext>
            </a:extLst>
          </p:cNvPr>
          <p:cNvSpPr>
            <a:spLocks noGrp="1"/>
          </p:cNvSpPr>
          <p:nvPr>
            <p:ph type="title"/>
          </p:nvPr>
        </p:nvSpPr>
        <p:spPr>
          <a:xfrm>
            <a:off x="457200" y="457200"/>
            <a:ext cx="11277600" cy="723900"/>
          </a:xfrm>
          <a:prstGeom prst="rect">
            <a:avLst/>
          </a:prstGeom>
        </p:spPr>
        <p:txBody>
          <a:bodyPr vert="horz" lIns="0" tIns="0" rIns="0" bIns="0" rtlCol="0" anchor="t">
            <a:noAutofit/>
          </a:bodyPr>
          <a:lstStyle>
            <a:lvl1pPr>
              <a:defRPr>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CF4B441F-C8E2-46EF-B6C0-23A6E8BDE1DB}"/>
              </a:ext>
            </a:extLst>
          </p:cNvPr>
          <p:cNvCxnSpPr>
            <a:cxnSpLocks/>
          </p:cNvCxnSpPr>
          <p:nvPr userDrawn="1"/>
        </p:nvCxnSpPr>
        <p:spPr>
          <a:xfrm flipV="1">
            <a:off x="432435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CF4B441F-C8E2-46EF-B6C0-23A6E8BDE1DB}"/>
              </a:ext>
            </a:extLst>
          </p:cNvPr>
          <p:cNvCxnSpPr>
            <a:cxnSpLocks/>
          </p:cNvCxnSpPr>
          <p:nvPr userDrawn="1"/>
        </p:nvCxnSpPr>
        <p:spPr>
          <a:xfrm>
            <a:off x="8229600" y="3282800"/>
            <a:ext cx="3518402"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 name="Slide Number Placeholder 1">
            <a:extLst>
              <a:ext uri="{FF2B5EF4-FFF2-40B4-BE49-F238E27FC236}">
                <a16:creationId xmlns:a16="http://schemas.microsoft.com/office/drawing/2014/main" id="{456B6142-BE00-C841-A15F-937FA7A70E40}"/>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6029708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Horizontal_List_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2C049-0C1A-433D-B341-0BDD8137D4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B536534-2488-4532-8B8E-C1317D3A0133}"/>
              </a:ext>
            </a:extLst>
          </p:cNvPr>
          <p:cNvSpPr/>
          <p:nvPr userDrawn="1"/>
        </p:nvSpPr>
        <p:spPr bwMode="auto">
          <a:xfrm>
            <a:off x="0" y="0"/>
            <a:ext cx="12192000" cy="6858000"/>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Shape 13"/>
          <p:cNvSpPr/>
          <p:nvPr userDrawn="1"/>
        </p:nvSpPr>
        <p:spPr>
          <a:xfrm>
            <a:off x="129521" y="0"/>
            <a:ext cx="5796177"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4" name="Text Placeholder 3"/>
          <p:cNvSpPr>
            <a:spLocks noGrp="1"/>
          </p:cNvSpPr>
          <p:nvPr>
            <p:ph type="body" sz="quarter" idx="10" hasCustomPrompt="1"/>
          </p:nvPr>
        </p:nvSpPr>
        <p:spPr>
          <a:xfrm>
            <a:off x="6096000" y="431801"/>
            <a:ext cx="5371038" cy="1069908"/>
          </a:xfrm>
          <a:prstGeom prst="rect">
            <a:avLst/>
          </a:prstGeom>
        </p:spPr>
        <p:txBody>
          <a:bodyPr wrap="square" lIns="146304" rIns="146304">
            <a:spAutoFit/>
          </a:bodyPr>
          <a:lstStyle>
            <a:lvl1pPr marL="0" marR="0" indent="0" algn="l" defTabSz="914378"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353" kern="1200" spc="0" baseline="0" dirty="0">
                <a:solidFill>
                  <a:schemeClr val="bg1"/>
                </a:solidFill>
                <a:latin typeface="+mj-lt"/>
                <a:ea typeface="+mn-ea"/>
                <a:cs typeface="+mn-cs"/>
              </a:defRPr>
            </a:lvl1pPr>
            <a:lvl2pPr marL="0" indent="0">
              <a:buNone/>
              <a:defRPr sz="1961"/>
            </a:lvl2pPr>
            <a:lvl3pPr marL="227211" indent="0">
              <a:buNone/>
              <a:tabLst/>
              <a:defRPr sz="1961"/>
            </a:lvl3pPr>
            <a:lvl4pPr marL="451311" indent="0">
              <a:buNone/>
              <a:defRPr/>
            </a:lvl4pPr>
            <a:lvl5pPr marL="672298" indent="0">
              <a:buNone/>
              <a:tabLst/>
              <a:defRPr/>
            </a:lvl5pPr>
          </a:lstStyle>
          <a:p>
            <a:r>
              <a:rPr lang="en-US"/>
              <a:t>A short introduction to the data, revealing points one at a time, will enhance comprehension.</a:t>
            </a:r>
          </a:p>
        </p:txBody>
      </p:sp>
      <p:sp>
        <p:nvSpPr>
          <p:cNvPr id="9" name="Text Placeholder 8"/>
          <p:cNvSpPr>
            <a:spLocks noGrp="1"/>
          </p:cNvSpPr>
          <p:nvPr>
            <p:ph type="body" sz="quarter" idx="11"/>
          </p:nvPr>
        </p:nvSpPr>
        <p:spPr>
          <a:xfrm>
            <a:off x="293687" y="3436330"/>
            <a:ext cx="2286000" cy="3211505"/>
          </a:xfrm>
          <a:prstGeom prst="rect">
            <a:avLst/>
          </a:prstGeom>
        </p:spPr>
        <p:txBody>
          <a:bodyPr lIns="182880" tIns="146304" rIns="182880"/>
          <a:lstStyle>
            <a:lvl1pPr marL="0" indent="0" algn="l">
              <a:buNone/>
              <a:defRPr sz="2745" b="1">
                <a:solidFill>
                  <a:schemeClr val="bg1"/>
                </a:solidFill>
                <a:latin typeface="Segoe UI Semibold" panose="020B0702040204020203" pitchFamily="34" charset="0"/>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a:solidFill>
                  <a:schemeClr val="bg1"/>
                </a:solidFill>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hasCustomPrompt="1"/>
          </p:nvPr>
        </p:nvSpPr>
        <p:spPr>
          <a:xfrm>
            <a:off x="555245" y="0"/>
            <a:ext cx="4704452" cy="1375120"/>
          </a:xfrm>
          <a:prstGeom prst="rect">
            <a:avLst/>
          </a:prstGeom>
        </p:spPr>
        <p:txBody>
          <a:bodyPr lIns="146304" tIns="420624" rIns="146304" anchor="t" anchorCtr="0"/>
          <a:lstStyle>
            <a:lvl1pPr>
              <a:defRPr lang="en-US" sz="3138" b="0" kern="1200" spc="60" baseline="0" dirty="0">
                <a:solidFill>
                  <a:schemeClr val="bg1"/>
                </a:solidFill>
                <a:latin typeface="Segoe UI Semibold" panose="020B0702040204020203" pitchFamily="34" charset="0"/>
                <a:ea typeface="+mn-ea"/>
                <a:cs typeface="Segoe UI Semibold" panose="020B0702040204020203" pitchFamily="34" charset="0"/>
              </a:defRPr>
            </a:lvl1pPr>
          </a:lstStyle>
          <a:p>
            <a:pPr marL="0" lvl="0" indent="0" algn="ctr" defTabSz="914411"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Text Placeholder 8"/>
          <p:cNvSpPr>
            <a:spLocks noGrp="1"/>
          </p:cNvSpPr>
          <p:nvPr>
            <p:ph type="body" sz="quarter" idx="12"/>
          </p:nvPr>
        </p:nvSpPr>
        <p:spPr>
          <a:xfrm>
            <a:off x="2661017" y="3436331"/>
            <a:ext cx="2286000" cy="3211507"/>
          </a:xfrm>
          <a:prstGeom prst="rect">
            <a:avLst/>
          </a:prstGeom>
        </p:spPr>
        <p:txBody>
          <a:bodyPr lIns="182880" tIns="146304" rIns="91440"/>
          <a:lstStyle>
            <a:lvl1pPr marL="0" indent="0" algn="l">
              <a:buNone/>
              <a:defRPr lang="en-US" sz="2745" b="1"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
        <p:nvSpPr>
          <p:cNvPr id="10" name="Text Placeholder 8"/>
          <p:cNvSpPr>
            <a:spLocks noGrp="1"/>
          </p:cNvSpPr>
          <p:nvPr>
            <p:ph type="body" sz="quarter" idx="13"/>
          </p:nvPr>
        </p:nvSpPr>
        <p:spPr>
          <a:xfrm>
            <a:off x="5028347" y="3436330"/>
            <a:ext cx="2286000" cy="3211507"/>
          </a:xfrm>
          <a:prstGeom prst="rect">
            <a:avLst/>
          </a:prstGeom>
        </p:spPr>
        <p:txBody>
          <a:bodyPr lIns="182880" tIns="146304" rIns="91440"/>
          <a:lstStyle>
            <a:lvl1pPr marL="0" indent="0" algn="l">
              <a:buNone/>
              <a:defRPr lang="en-US" sz="2353" b="0"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sz="1961" b="0">
                <a:solidFill>
                  <a:schemeClr val="bg1"/>
                </a:solidFill>
                <a:latin typeface="+mn-lt"/>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
        <p:nvSpPr>
          <p:cNvPr id="11" name="Text Placeholder 8"/>
          <p:cNvSpPr>
            <a:spLocks noGrp="1"/>
          </p:cNvSpPr>
          <p:nvPr>
            <p:ph type="body" sz="quarter" idx="14"/>
          </p:nvPr>
        </p:nvSpPr>
        <p:spPr>
          <a:xfrm>
            <a:off x="7395677" y="3436330"/>
            <a:ext cx="2286000" cy="3211506"/>
          </a:xfrm>
          <a:prstGeom prst="rect">
            <a:avLst/>
          </a:prstGeom>
        </p:spPr>
        <p:txBody>
          <a:bodyPr lIns="182880" tIns="146304" rIns="91440"/>
          <a:lstStyle>
            <a:lvl1pPr marL="0" indent="0" algn="l">
              <a:buNone/>
              <a:defRPr lang="en-US" sz="2353" b="0"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p:txBody>
      </p:sp>
      <p:sp>
        <p:nvSpPr>
          <p:cNvPr id="15" name="Text Placeholder 8"/>
          <p:cNvSpPr>
            <a:spLocks noGrp="1"/>
          </p:cNvSpPr>
          <p:nvPr>
            <p:ph type="body" sz="quarter" idx="15"/>
          </p:nvPr>
        </p:nvSpPr>
        <p:spPr>
          <a:xfrm>
            <a:off x="9763006" y="3436329"/>
            <a:ext cx="2286000" cy="3211506"/>
          </a:xfrm>
          <a:prstGeom prst="rect">
            <a:avLst/>
          </a:prstGeom>
        </p:spPr>
        <p:txBody>
          <a:bodyPr lIns="182880" tIns="146304" rIns="91440"/>
          <a:lstStyle>
            <a:lvl1pPr marL="0" indent="0" algn="l">
              <a:buNone/>
              <a:defRPr lang="en-US" sz="2353" b="1"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Tree>
    <p:extLst>
      <p:ext uri="{BB962C8B-B14F-4D97-AF65-F5344CB8AC3E}">
        <p14:creationId xmlns:p14="http://schemas.microsoft.com/office/powerpoint/2010/main" val="1540519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4200" y="2303312"/>
            <a:ext cx="7298437" cy="3046988"/>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Event name </a:t>
            </a:r>
            <a:br>
              <a:rPr lang="en-US"/>
            </a:br>
            <a:r>
              <a:rPr lang="en-US"/>
              <a:t>or presentation title here</a:t>
            </a:r>
          </a:p>
        </p:txBody>
      </p:sp>
      <p:sp>
        <p:nvSpPr>
          <p:cNvPr id="5" name="Text Placeholder 4"/>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cxnSp>
        <p:nvCxnSpPr>
          <p:cNvPr id="4" name="Straight Connector 3">
            <a:extLst>
              <a:ext uri="{FF2B5EF4-FFF2-40B4-BE49-F238E27FC236}">
                <a16:creationId xmlns:a16="http://schemas.microsoft.com/office/drawing/2014/main" id="{CBA263C4-3326-E64B-9789-EDA19734D864}"/>
              </a:ext>
            </a:extLst>
          </p:cNvPr>
          <p:cNvCxnSpPr>
            <a:cxnSpLocks/>
          </p:cNvCxnSpPr>
          <p:nvPr userDrawn="1"/>
        </p:nvCxnSpPr>
        <p:spPr>
          <a:xfrm>
            <a:off x="584200" y="6267088"/>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9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8C64960A-4B61-43E6-B400-13FC4850F81A}"/>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36" name="Slide Number Placeholder 5">
            <a:extLst>
              <a:ext uri="{FF2B5EF4-FFF2-40B4-BE49-F238E27FC236}">
                <a16:creationId xmlns:a16="http://schemas.microsoft.com/office/drawing/2014/main" id="{4333FB6F-5C99-40E2-8D4E-1E9EE410072E}"/>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74BEDE68-1D2D-4A40-A3F4-F77A41DD2BC0}"/>
              </a:ext>
            </a:extLst>
          </p:cNvPr>
          <p:cNvSpPr/>
          <p:nvPr userDrawn="1"/>
        </p:nvSpPr>
        <p:spPr bwMode="auto">
          <a:xfrm>
            <a:off x="1" y="0"/>
            <a:ext cx="3708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8AAF1AEC-5837-427A-AB77-EF89A45999B0}"/>
              </a:ext>
            </a:extLst>
          </p:cNvPr>
          <p:cNvSpPr>
            <a:spLocks noGrp="1"/>
          </p:cNvSpPr>
          <p:nvPr userDrawn="1">
            <p:ph type="body" sz="quarter" idx="39" hasCustomPrompt="1"/>
          </p:nvPr>
        </p:nvSpPr>
        <p:spPr>
          <a:xfrm>
            <a:off x="571500" y="3121224"/>
            <a:ext cx="2824014" cy="615553"/>
          </a:xfrm>
        </p:spPr>
        <p:txBody>
          <a:bodyPr/>
          <a:lstStyle>
            <a:lvl1pPr marL="0" indent="0">
              <a:buNone/>
              <a:defRPr sz="4000">
                <a:solidFill>
                  <a:schemeClr val="bg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Agenda</a:t>
            </a:r>
          </a:p>
        </p:txBody>
      </p:sp>
    </p:spTree>
    <p:extLst>
      <p:ext uri="{BB962C8B-B14F-4D97-AF65-F5344CB8AC3E}">
        <p14:creationId xmlns:p14="http://schemas.microsoft.com/office/powerpoint/2010/main" val="3009834654"/>
      </p:ext>
    </p:extLst>
  </p:cSld>
  <p:clrMapOvr>
    <a:masterClrMapping/>
  </p:clrMapOvr>
  <p:transition>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06515057"/>
      </p:ext>
    </p:extLst>
  </p:cSld>
  <p:clrMapOvr>
    <a:masterClrMapping/>
  </p:clrMapOvr>
  <p:transition>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Only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2"/>
            <a:ext cx="12192000" cy="159067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59067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875478895"/>
      </p:ext>
    </p:extLst>
  </p:cSld>
  <p:clrMapOvr>
    <a:masterClrMapping/>
  </p:clrMapOvr>
  <p:transition>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_Blue Bar_Placeholde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141C64-E920-4DE9-A440-152373BCBA3E}"/>
              </a:ext>
              <a:ext uri="{C183D7F6-B498-43B3-948B-1728B52AA6E4}">
                <adec:decorative xmlns:adec="http://schemas.microsoft.com/office/drawing/2017/decorative" val="1"/>
              </a:ext>
            </a:extLst>
          </p:cNvPr>
          <p:cNvSpPr/>
          <p:nvPr/>
        </p:nvSpPr>
        <p:spPr bwMode="auto">
          <a:xfrm>
            <a:off x="0" y="2"/>
            <a:ext cx="12192000" cy="142904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Content Placeholder 8">
            <a:extLst>
              <a:ext uri="{FF2B5EF4-FFF2-40B4-BE49-F238E27FC236}">
                <a16:creationId xmlns:a16="http://schemas.microsoft.com/office/drawing/2014/main" id="{42582AC2-DA98-4BCB-8380-34C382DED89F}"/>
              </a:ext>
            </a:extLst>
          </p:cNvPr>
          <p:cNvSpPr>
            <a:spLocks noGrp="1"/>
          </p:cNvSpPr>
          <p:nvPr>
            <p:ph sz="quarter" idx="10" hasCustomPrompt="1"/>
          </p:nvPr>
        </p:nvSpPr>
        <p:spPr>
          <a:xfrm>
            <a:off x="6019800" y="1871663"/>
            <a:ext cx="5600700" cy="4397375"/>
          </a:xfrm>
          <a:ln w="6350">
            <a:solidFill>
              <a:schemeClr val="bg1">
                <a:lumMod val="85000"/>
              </a:schemeClr>
            </a:solidFill>
          </a:ln>
        </p:spPr>
        <p:txBody>
          <a:bodyPr/>
          <a:lstStyle>
            <a:lvl1pPr marL="0" indent="0" algn="ctr">
              <a:buNone/>
              <a:defRPr sz="1800"/>
            </a:lvl1pPr>
          </a:lstStyle>
          <a:p>
            <a:pPr lvl="0"/>
            <a:r>
              <a:rPr lang="en-US"/>
              <a:t>Place holder for report and illustration </a:t>
            </a:r>
          </a:p>
        </p:txBody>
      </p:sp>
      <p:sp>
        <p:nvSpPr>
          <p:cNvPr id="11" name="Rectangle 10">
            <a:extLst>
              <a:ext uri="{FF2B5EF4-FFF2-40B4-BE49-F238E27FC236}">
                <a16:creationId xmlns:a16="http://schemas.microsoft.com/office/drawing/2014/main" id="{3CBE3747-AB42-4DD5-A33C-42C4A70E8A91}"/>
              </a:ext>
              <a:ext uri="{C183D7F6-B498-43B3-948B-1728B52AA6E4}">
                <adec:decorative xmlns:adec="http://schemas.microsoft.com/office/drawing/2017/decorative" val="1"/>
              </a:ext>
            </a:extLst>
          </p:cNvPr>
          <p:cNvSpPr/>
          <p:nvPr userDrawn="1"/>
        </p:nvSpPr>
        <p:spPr bwMode="auto">
          <a:xfrm>
            <a:off x="0" y="1429048"/>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86933652"/>
      </p:ext>
    </p:extLst>
  </p:cSld>
  <p:clrMapOvr>
    <a:masterClrMapping/>
  </p:clrMapOvr>
  <p:transition>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_Subtit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accent6"/>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26895997"/>
      </p:ext>
    </p:extLst>
  </p:cSld>
  <p:clrMapOvr>
    <a:masterClrMapping/>
  </p:clrMapOvr>
  <p:transition>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_Subtitle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1"/>
            <a:ext cx="12192000" cy="185782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80859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711568497"/>
      </p:ext>
    </p:extLst>
  </p:cSld>
  <p:clrMapOvr>
    <a:masterClrMapping/>
  </p:clrMapOvr>
  <p:transition>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 Image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6720842"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6720842"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5854348"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720843" y="0"/>
            <a:ext cx="5471157" cy="6858000"/>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4121556715"/>
      </p:ext>
    </p:extLst>
  </p:cSld>
  <p:clrMapOvr>
    <a:masterClrMapping/>
  </p:clrMapOvr>
  <p:transition>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alf Image_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p:nvPr userDrawn="1"/>
        </p:nvSpPr>
        <p:spPr bwMode="auto">
          <a:xfrm>
            <a:off x="0" y="801983"/>
            <a:ext cx="60198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p:nvPr userDrawn="1"/>
        </p:nvSpPr>
        <p:spPr bwMode="auto">
          <a:xfrm>
            <a:off x="0" y="1923213"/>
            <a:ext cx="60198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4555319" cy="553998"/>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019800" y="585788"/>
            <a:ext cx="5600700" cy="5686424"/>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197510757"/>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ept 2-col">
    <p:spTree>
      <p:nvGrpSpPr>
        <p:cNvPr id="1" name=""/>
        <p:cNvGrpSpPr/>
        <p:nvPr/>
      </p:nvGrpSpPr>
      <p:grpSpPr>
        <a:xfrm>
          <a:off x="0" y="0"/>
          <a:ext cx="0" cy="0"/>
          <a:chOff x="0" y="0"/>
          <a:chExt cx="0" cy="0"/>
        </a:xfrm>
      </p:grpSpPr>
      <p:sp>
        <p:nvSpPr>
          <p:cNvPr id="13" name="Picture Placeholder 5"/>
          <p:cNvSpPr>
            <a:spLocks noGrp="1"/>
          </p:cNvSpPr>
          <p:nvPr>
            <p:ph type="pic" sz="quarter" idx="27"/>
          </p:nvPr>
        </p:nvSpPr>
        <p:spPr>
          <a:xfrm>
            <a:off x="1866901" y="1433156"/>
            <a:ext cx="2819400" cy="1634103"/>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1" name="Picture Placeholder 5"/>
          <p:cNvSpPr>
            <a:spLocks noGrp="1"/>
          </p:cNvSpPr>
          <p:nvPr>
            <p:ph type="pic" sz="quarter" idx="29"/>
          </p:nvPr>
        </p:nvSpPr>
        <p:spPr>
          <a:xfrm>
            <a:off x="7505699" y="1433157"/>
            <a:ext cx="2819401" cy="1634102"/>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Shape 69">
            <a:extLst>
              <a:ext uri="{FF2B5EF4-FFF2-40B4-BE49-F238E27FC236}">
                <a16:creationId xmlns:a16="http://schemas.microsoft.com/office/drawing/2014/main" id="{DA909CD3-D031-4644-961E-3BAEF5FC557A}"/>
              </a:ext>
            </a:extLst>
          </p:cNvPr>
          <p:cNvSpPr txBox="1">
            <a:spLocks noGrp="1"/>
          </p:cNvSpPr>
          <p:nvPr>
            <p:ph type="body" idx="21" hasCustomPrompt="1"/>
          </p:nvPr>
        </p:nvSpPr>
        <p:spPr>
          <a:xfrm>
            <a:off x="6095998" y="3998873"/>
            <a:ext cx="5638801" cy="2097128"/>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3" name="Shape 78">
            <a:extLst>
              <a:ext uri="{FF2B5EF4-FFF2-40B4-BE49-F238E27FC236}">
                <a16:creationId xmlns:a16="http://schemas.microsoft.com/office/drawing/2014/main" id="{86F28D81-7603-4E02-9F5E-B52509955F9D}"/>
              </a:ext>
            </a:extLst>
          </p:cNvPr>
          <p:cNvSpPr txBox="1">
            <a:spLocks noGrp="1"/>
          </p:cNvSpPr>
          <p:nvPr>
            <p:ph type="body" idx="7" hasCustomPrompt="1"/>
          </p:nvPr>
        </p:nvSpPr>
        <p:spPr>
          <a:xfrm>
            <a:off x="6095999" y="3276600"/>
            <a:ext cx="5638798" cy="7239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4" name="Straight Connector 23">
            <a:extLst>
              <a:ext uri="{FF2B5EF4-FFF2-40B4-BE49-F238E27FC236}">
                <a16:creationId xmlns:a16="http://schemas.microsoft.com/office/drawing/2014/main" id="{3A68F424-EA1D-4D7C-A4B5-5D8BC32C7BFB}"/>
              </a:ext>
            </a:extLst>
          </p:cNvPr>
          <p:cNvCxnSpPr>
            <a:cxnSpLocks/>
          </p:cNvCxnSpPr>
          <p:nvPr userDrawn="1"/>
        </p:nvCxnSpPr>
        <p:spPr>
          <a:xfrm>
            <a:off x="1181100" y="3909418"/>
            <a:ext cx="42291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EA6FB7B6-28C9-4460-8677-F7C9633207B5}"/>
              </a:ext>
            </a:extLst>
          </p:cNvPr>
          <p:cNvCxnSpPr>
            <a:cxnSpLocks/>
          </p:cNvCxnSpPr>
          <p:nvPr userDrawn="1"/>
        </p:nvCxnSpPr>
        <p:spPr>
          <a:xfrm>
            <a:off x="6819900" y="3916700"/>
            <a:ext cx="41910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6" name="Shape 78">
            <a:extLst>
              <a:ext uri="{FF2B5EF4-FFF2-40B4-BE49-F238E27FC236}">
                <a16:creationId xmlns:a16="http://schemas.microsoft.com/office/drawing/2014/main" id="{6F67237B-0079-4730-BA0A-EFD67517C184}"/>
              </a:ext>
            </a:extLst>
          </p:cNvPr>
          <p:cNvSpPr txBox="1">
            <a:spLocks noGrp="1"/>
          </p:cNvSpPr>
          <p:nvPr>
            <p:ph type="body" idx="30" hasCustomPrompt="1"/>
          </p:nvPr>
        </p:nvSpPr>
        <p:spPr>
          <a:xfrm>
            <a:off x="457201" y="3279529"/>
            <a:ext cx="5638800" cy="719343"/>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7" name="Shape 69">
            <a:extLst>
              <a:ext uri="{FF2B5EF4-FFF2-40B4-BE49-F238E27FC236}">
                <a16:creationId xmlns:a16="http://schemas.microsoft.com/office/drawing/2014/main" id="{AEED71C8-01E7-4E81-A0EB-0535EB83D4BE}"/>
              </a:ext>
            </a:extLst>
          </p:cNvPr>
          <p:cNvSpPr txBox="1">
            <a:spLocks noGrp="1"/>
          </p:cNvSpPr>
          <p:nvPr>
            <p:ph type="body" idx="32" hasCustomPrompt="1"/>
          </p:nvPr>
        </p:nvSpPr>
        <p:spPr>
          <a:xfrm>
            <a:off x="457200" y="3999831"/>
            <a:ext cx="5638799" cy="2096169"/>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8" name="Title Placeholder 2">
            <a:extLst>
              <a:ext uri="{FF2B5EF4-FFF2-40B4-BE49-F238E27FC236}">
                <a16:creationId xmlns:a16="http://schemas.microsoft.com/office/drawing/2014/main" id="{8978FE4F-86FF-40F7-BEC9-11D7612E6287}"/>
              </a:ext>
            </a:extLst>
          </p:cNvPr>
          <p:cNvSpPr>
            <a:spLocks noGrp="1"/>
          </p:cNvSpPr>
          <p:nvPr>
            <p:ph type="title"/>
          </p:nvPr>
        </p:nvSpPr>
        <p:spPr>
          <a:xfrm>
            <a:off x="457200" y="457200"/>
            <a:ext cx="11277600" cy="723900"/>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789B8D54-B0B9-6E4D-B7AE-B502B5822B43}"/>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3204573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121920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121920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11045019"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Tree>
    <p:extLst>
      <p:ext uri="{BB962C8B-B14F-4D97-AF65-F5344CB8AC3E}">
        <p14:creationId xmlns:p14="http://schemas.microsoft.com/office/powerpoint/2010/main" val="656017423"/>
      </p:ext>
    </p:extLst>
  </p:cSld>
  <p:clrMapOvr>
    <a:masterClrMapping/>
  </p:clrMapOvr>
  <p:transition>
    <p:fade/>
  </p:transition>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555319" cy="1107996"/>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Media Placeholder 6">
            <a:extLst>
              <a:ext uri="{FF2B5EF4-FFF2-40B4-BE49-F238E27FC236}">
                <a16:creationId xmlns:a16="http://schemas.microsoft.com/office/drawing/2014/main" id="{40EC17C2-B72D-4F57-AB81-A8295D570494}"/>
              </a:ext>
            </a:extLst>
          </p:cNvPr>
          <p:cNvSpPr>
            <a:spLocks noGrp="1"/>
          </p:cNvSpPr>
          <p:nvPr>
            <p:ph type="media" sz="quarter" idx="10"/>
          </p:nvPr>
        </p:nvSpPr>
        <p:spPr>
          <a:xfrm>
            <a:off x="6019800" y="585789"/>
            <a:ext cx="5595938" cy="5683249"/>
          </a:xfrm>
          <a:solidFill>
            <a:schemeClr val="bg1">
              <a:lumMod val="95000"/>
            </a:schemeClr>
          </a:solidFill>
          <a:ln w="6350">
            <a:solidFill>
              <a:schemeClr val="bg1">
                <a:lumMod val="75000"/>
              </a:schemeClr>
            </a:solidFill>
          </a:ln>
        </p:spPr>
        <p:txBody>
          <a:bodyPr/>
          <a:lstStyle>
            <a:lvl1pPr marL="0" indent="0" algn="ctr">
              <a:buNone/>
              <a:defRPr sz="2400"/>
            </a:lvl1pPr>
          </a:lstStyle>
          <a:p>
            <a:endParaRPr lang="en-US"/>
          </a:p>
        </p:txBody>
      </p:sp>
    </p:spTree>
    <p:extLst>
      <p:ext uri="{BB962C8B-B14F-4D97-AF65-F5344CB8AC3E}">
        <p14:creationId xmlns:p14="http://schemas.microsoft.com/office/powerpoint/2010/main" val="2956417284"/>
      </p:ext>
    </p:extLst>
  </p:cSld>
  <p:clrMapOvr>
    <a:masterClrMapping/>
  </p:clrMapOvr>
  <p:transition>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_ Subtitle_Im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Text Placeholder 4">
            <a:extLst>
              <a:ext uri="{FF2B5EF4-FFF2-40B4-BE49-F238E27FC236}">
                <a16:creationId xmlns:a16="http://schemas.microsoft.com/office/drawing/2014/main" id="{91F01542-314B-B94E-9E8F-3A1DCF0A8DB6}"/>
              </a:ext>
            </a:extLst>
          </p:cNvPr>
          <p:cNvSpPr>
            <a:spLocks noGrp="1"/>
          </p:cNvSpPr>
          <p:nvPr>
            <p:ph type="body" sz="quarter" idx="12" hasCustomPrompt="1"/>
          </p:nvPr>
        </p:nvSpPr>
        <p:spPr>
          <a:xfrm>
            <a:off x="584201" y="2021455"/>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5" name="Footer Placeholder 4">
            <a:extLst>
              <a:ext uri="{FF2B5EF4-FFF2-40B4-BE49-F238E27FC236}">
                <a16:creationId xmlns:a16="http://schemas.microsoft.com/office/drawing/2014/main" id="{9981877A-366D-46E8-9609-C14F4158122B}"/>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452A6145-AE34-4B2D-8774-7F978143283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67676023"/>
      </p:ext>
    </p:extLst>
  </p:cSld>
  <p:clrMapOvr>
    <a:masterClrMapping/>
  </p:clrMapOvr>
  <p:transition>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_Subtitle_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6F2A71D1-F09E-8842-AD05-950FE1498381}"/>
              </a:ext>
            </a:extLst>
          </p:cNvPr>
          <p:cNvCxnSpPr>
            <a:cxnSpLocks/>
          </p:cNvCxnSpPr>
          <p:nvPr/>
        </p:nvCxnSpPr>
        <p:spPr>
          <a:xfrm>
            <a:off x="6134100" y="585968"/>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B10EA9-1316-2045-BA8E-85DFEBC1CDE2}"/>
              </a:ext>
            </a:extLst>
          </p:cNvPr>
          <p:cNvCxnSpPr>
            <a:cxnSpLocks/>
          </p:cNvCxnSpPr>
          <p:nvPr/>
        </p:nvCxnSpPr>
        <p:spPr>
          <a:xfrm>
            <a:off x="6134100" y="1830139"/>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65D8CB-54F7-4447-8E24-547CD549E6B4}"/>
              </a:ext>
            </a:extLst>
          </p:cNvPr>
          <p:cNvCxnSpPr>
            <a:cxnSpLocks/>
          </p:cNvCxnSpPr>
          <p:nvPr/>
        </p:nvCxnSpPr>
        <p:spPr>
          <a:xfrm>
            <a:off x="6134100" y="2067045"/>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CD7834-4D7C-9D47-9858-3F2CCB9CB277}"/>
              </a:ext>
            </a:extLst>
          </p:cNvPr>
          <p:cNvCxnSpPr>
            <a:cxnSpLocks/>
          </p:cNvCxnSpPr>
          <p:nvPr/>
        </p:nvCxnSpPr>
        <p:spPr>
          <a:xfrm>
            <a:off x="6134100" y="3311216"/>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AAA53A-6964-724E-8791-53DB0D3A9CBE}"/>
              </a:ext>
            </a:extLst>
          </p:cNvPr>
          <p:cNvCxnSpPr>
            <a:cxnSpLocks/>
          </p:cNvCxnSpPr>
          <p:nvPr/>
        </p:nvCxnSpPr>
        <p:spPr>
          <a:xfrm>
            <a:off x="6134100" y="3548122"/>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C9BCD5-4167-604D-974D-68A3F8999BF9}"/>
              </a:ext>
            </a:extLst>
          </p:cNvPr>
          <p:cNvCxnSpPr>
            <a:cxnSpLocks/>
          </p:cNvCxnSpPr>
          <p:nvPr/>
        </p:nvCxnSpPr>
        <p:spPr>
          <a:xfrm>
            <a:off x="6134100" y="4792293"/>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25880F-4EDA-2B41-BA63-105ABFF6A823}"/>
              </a:ext>
            </a:extLst>
          </p:cNvPr>
          <p:cNvCxnSpPr>
            <a:cxnSpLocks/>
          </p:cNvCxnSpPr>
          <p:nvPr/>
        </p:nvCxnSpPr>
        <p:spPr>
          <a:xfrm>
            <a:off x="6134100" y="5029200"/>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1EB7D1-AE0B-C24F-8957-3260EC322FDA}"/>
              </a:ext>
            </a:extLst>
          </p:cNvPr>
          <p:cNvCxnSpPr>
            <a:cxnSpLocks/>
          </p:cNvCxnSpPr>
          <p:nvPr/>
        </p:nvCxnSpPr>
        <p:spPr>
          <a:xfrm>
            <a:off x="6134100" y="6273371"/>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E3D5A23B-648C-AC47-B8BD-EE892612B02C}"/>
              </a:ext>
            </a:extLst>
          </p:cNvPr>
          <p:cNvSpPr>
            <a:spLocks noGrp="1"/>
          </p:cNvSpPr>
          <p:nvPr>
            <p:ph type="body" sz="quarter" idx="13" hasCustomPrompt="1"/>
          </p:nvPr>
        </p:nvSpPr>
        <p:spPr>
          <a:xfrm>
            <a:off x="7378275" y="2314728"/>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28" name="Text Placeholder 4">
            <a:extLst>
              <a:ext uri="{FF2B5EF4-FFF2-40B4-BE49-F238E27FC236}">
                <a16:creationId xmlns:a16="http://schemas.microsoft.com/office/drawing/2014/main" id="{052991E3-3AF8-7242-AF14-580FCDDA4CF5}"/>
              </a:ext>
            </a:extLst>
          </p:cNvPr>
          <p:cNvSpPr>
            <a:spLocks noGrp="1"/>
          </p:cNvSpPr>
          <p:nvPr>
            <p:ph type="body" sz="quarter" idx="15" hasCustomPrompt="1"/>
          </p:nvPr>
        </p:nvSpPr>
        <p:spPr>
          <a:xfrm>
            <a:off x="7378275" y="8382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0" name="Text Placeholder 4">
            <a:extLst>
              <a:ext uri="{FF2B5EF4-FFF2-40B4-BE49-F238E27FC236}">
                <a16:creationId xmlns:a16="http://schemas.microsoft.com/office/drawing/2014/main" id="{C1C221DA-B39D-734F-9219-6D344EDE4326}"/>
              </a:ext>
            </a:extLst>
          </p:cNvPr>
          <p:cNvSpPr>
            <a:spLocks noGrp="1"/>
          </p:cNvSpPr>
          <p:nvPr>
            <p:ph type="body" sz="quarter" idx="17" hasCustomPrompt="1"/>
          </p:nvPr>
        </p:nvSpPr>
        <p:spPr>
          <a:xfrm>
            <a:off x="7378275" y="38100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2" name="Text Placeholder 4">
            <a:extLst>
              <a:ext uri="{FF2B5EF4-FFF2-40B4-BE49-F238E27FC236}">
                <a16:creationId xmlns:a16="http://schemas.microsoft.com/office/drawing/2014/main" id="{7AD49206-9AA1-9545-B8DE-768C479CE37B}"/>
              </a:ext>
            </a:extLst>
          </p:cNvPr>
          <p:cNvSpPr>
            <a:spLocks noGrp="1"/>
          </p:cNvSpPr>
          <p:nvPr>
            <p:ph type="body" sz="quarter" idx="19" hasCustomPrompt="1"/>
          </p:nvPr>
        </p:nvSpPr>
        <p:spPr>
          <a:xfrm>
            <a:off x="7378275" y="52578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54" name="Title 1">
            <a:extLst>
              <a:ext uri="{FF2B5EF4-FFF2-40B4-BE49-F238E27FC236}">
                <a16:creationId xmlns:a16="http://schemas.microsoft.com/office/drawing/2014/main" id="{C749ABB7-E94C-644E-AB3E-CA66A14994E4}"/>
              </a:ext>
            </a:extLst>
          </p:cNvPr>
          <p:cNvSpPr txBox="1">
            <a:spLocks/>
          </p:cNvSpPr>
          <p:nvPr userDrawn="1"/>
        </p:nvSpPr>
        <p:spPr>
          <a:xfrm>
            <a:off x="6144904" y="65594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01</a:t>
            </a:r>
          </a:p>
        </p:txBody>
      </p:sp>
      <p:sp>
        <p:nvSpPr>
          <p:cNvPr id="55" name="Title 1">
            <a:extLst>
              <a:ext uri="{FF2B5EF4-FFF2-40B4-BE49-F238E27FC236}">
                <a16:creationId xmlns:a16="http://schemas.microsoft.com/office/drawing/2014/main" id="{AED658B1-2D11-6B40-9AC8-F40A2E8C428E}"/>
              </a:ext>
            </a:extLst>
          </p:cNvPr>
          <p:cNvSpPr txBox="1">
            <a:spLocks/>
          </p:cNvSpPr>
          <p:nvPr userDrawn="1"/>
        </p:nvSpPr>
        <p:spPr>
          <a:xfrm>
            <a:off x="6144904" y="214265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02</a:t>
            </a:r>
          </a:p>
        </p:txBody>
      </p:sp>
      <p:sp>
        <p:nvSpPr>
          <p:cNvPr id="56" name="Title 1">
            <a:extLst>
              <a:ext uri="{FF2B5EF4-FFF2-40B4-BE49-F238E27FC236}">
                <a16:creationId xmlns:a16="http://schemas.microsoft.com/office/drawing/2014/main" id="{BF28F184-936F-734E-82FF-11CF771C79D1}"/>
              </a:ext>
            </a:extLst>
          </p:cNvPr>
          <p:cNvSpPr txBox="1">
            <a:spLocks/>
          </p:cNvSpPr>
          <p:nvPr userDrawn="1"/>
        </p:nvSpPr>
        <p:spPr>
          <a:xfrm>
            <a:off x="6144904" y="3673111"/>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03</a:t>
            </a:r>
          </a:p>
        </p:txBody>
      </p:sp>
      <p:sp>
        <p:nvSpPr>
          <p:cNvPr id="57" name="Title 1">
            <a:extLst>
              <a:ext uri="{FF2B5EF4-FFF2-40B4-BE49-F238E27FC236}">
                <a16:creationId xmlns:a16="http://schemas.microsoft.com/office/drawing/2014/main" id="{50B655BD-0C6C-E84E-8F2B-004B34E870DC}"/>
              </a:ext>
            </a:extLst>
          </p:cNvPr>
          <p:cNvSpPr txBox="1">
            <a:spLocks/>
          </p:cNvSpPr>
          <p:nvPr userDrawn="1"/>
        </p:nvSpPr>
        <p:spPr>
          <a:xfrm>
            <a:off x="6144904" y="5156655"/>
            <a:ext cx="1222567" cy="1112383"/>
          </a:xfrm>
          <a:prstGeom prst="rect">
            <a:avLst/>
          </a:prstGeom>
        </p:spPr>
        <p:txBody>
          <a:bodyPr lIns="0" tIns="0" rIns="0" b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04</a:t>
            </a:r>
          </a:p>
        </p:txBody>
      </p:sp>
      <p:sp>
        <p:nvSpPr>
          <p:cNvPr id="59" name="Text Placeholder 4">
            <a:extLst>
              <a:ext uri="{FF2B5EF4-FFF2-40B4-BE49-F238E27FC236}">
                <a16:creationId xmlns:a16="http://schemas.microsoft.com/office/drawing/2014/main" id="{1CEA2372-B756-9B49-B735-65CC0C7086CE}"/>
              </a:ext>
            </a:extLst>
          </p:cNvPr>
          <p:cNvSpPr>
            <a:spLocks noGrp="1"/>
          </p:cNvSpPr>
          <p:nvPr>
            <p:ph type="body" sz="quarter" idx="12" hasCustomPrompt="1"/>
          </p:nvPr>
        </p:nvSpPr>
        <p:spPr>
          <a:xfrm>
            <a:off x="584201" y="2150957"/>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21" name="Footer Placeholder 4">
            <a:extLst>
              <a:ext uri="{FF2B5EF4-FFF2-40B4-BE49-F238E27FC236}">
                <a16:creationId xmlns:a16="http://schemas.microsoft.com/office/drawing/2014/main" id="{26601A05-B18A-4B66-A601-446933C6B1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22" name="Slide Number Placeholder 5">
            <a:extLst>
              <a:ext uri="{FF2B5EF4-FFF2-40B4-BE49-F238E27FC236}">
                <a16:creationId xmlns:a16="http://schemas.microsoft.com/office/drawing/2014/main" id="{2AF7A1D5-4923-435E-A787-BD20E0820261}"/>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95606563"/>
      </p:ext>
    </p:extLst>
  </p:cSld>
  <p:clrMapOvr>
    <a:masterClrMapping/>
  </p:clrMapOvr>
  <p:transition>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ue shape_Title_Subtitle_Content_3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115828-A4B2-4C63-9284-3EE9A55A556B}"/>
              </a:ext>
            </a:extLst>
          </p:cNvPr>
          <p:cNvSpPr/>
          <p:nvPr userDrawn="1"/>
        </p:nvSpPr>
        <p:spPr bwMode="auto">
          <a:xfrm>
            <a:off x="4583114" y="3477729"/>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42F95E0F-9554-4E8E-BECB-491620008177}"/>
              </a:ext>
            </a:extLst>
          </p:cNvPr>
          <p:cNvSpPr/>
          <p:nvPr userDrawn="1"/>
        </p:nvSpPr>
        <p:spPr bwMode="auto">
          <a:xfrm>
            <a:off x="4583114" y="585788"/>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491ECCFF-A78D-1C4C-B06A-287BFFD18C0B}"/>
              </a:ext>
            </a:extLst>
          </p:cNvPr>
          <p:cNvCxnSpPr>
            <a:cxnSpLocks/>
          </p:cNvCxnSpPr>
          <p:nvPr/>
        </p:nvCxnSpPr>
        <p:spPr>
          <a:xfrm>
            <a:off x="4583114" y="585968"/>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518E73C-187A-004E-9315-F4550400997B}"/>
              </a:ext>
            </a:extLst>
          </p:cNvPr>
          <p:cNvCxnSpPr>
            <a:cxnSpLocks/>
          </p:cNvCxnSpPr>
          <p:nvPr/>
        </p:nvCxnSpPr>
        <p:spPr>
          <a:xfrm>
            <a:off x="4583114" y="3366839"/>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E210D2-07B9-CE46-BAA5-0149E8DEF15F}"/>
              </a:ext>
            </a:extLst>
          </p:cNvPr>
          <p:cNvCxnSpPr>
            <a:cxnSpLocks/>
          </p:cNvCxnSpPr>
          <p:nvPr/>
        </p:nvCxnSpPr>
        <p:spPr>
          <a:xfrm>
            <a:off x="4583114" y="347772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77354CA-AA42-3C4F-BC8C-E5000F50D104}"/>
              </a:ext>
            </a:extLst>
          </p:cNvPr>
          <p:cNvCxnSpPr>
            <a:cxnSpLocks/>
          </p:cNvCxnSpPr>
          <p:nvPr/>
        </p:nvCxnSpPr>
        <p:spPr>
          <a:xfrm>
            <a:off x="4583114" y="625877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 Placeholder 4">
            <a:extLst>
              <a:ext uri="{FF2B5EF4-FFF2-40B4-BE49-F238E27FC236}">
                <a16:creationId xmlns:a16="http://schemas.microsoft.com/office/drawing/2014/main" id="{4BD19EB2-7D8F-AC41-A8B6-1914246DD12A}"/>
              </a:ext>
            </a:extLst>
          </p:cNvPr>
          <p:cNvSpPr>
            <a:spLocks noGrp="1"/>
          </p:cNvSpPr>
          <p:nvPr userDrawn="1">
            <p:ph type="body" sz="quarter" idx="15" hasCustomPrompt="1"/>
          </p:nvPr>
        </p:nvSpPr>
        <p:spPr>
          <a:xfrm>
            <a:off x="6573838" y="853214"/>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2" name="Text Placeholder 4">
            <a:extLst>
              <a:ext uri="{FF2B5EF4-FFF2-40B4-BE49-F238E27FC236}">
                <a16:creationId xmlns:a16="http://schemas.microsoft.com/office/drawing/2014/main" id="{E7593565-8F64-304B-8C7E-9439401DD389}"/>
              </a:ext>
            </a:extLst>
          </p:cNvPr>
          <p:cNvSpPr>
            <a:spLocks noGrp="1"/>
          </p:cNvSpPr>
          <p:nvPr userDrawn="1">
            <p:ph type="body" sz="quarter" idx="16" hasCustomPrompt="1"/>
          </p:nvPr>
        </p:nvSpPr>
        <p:spPr>
          <a:xfrm>
            <a:off x="4739127" y="853214"/>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63" name="Text Placeholder 4">
            <a:extLst>
              <a:ext uri="{FF2B5EF4-FFF2-40B4-BE49-F238E27FC236}">
                <a16:creationId xmlns:a16="http://schemas.microsoft.com/office/drawing/2014/main" id="{A5C784BF-DD0C-4145-AFF6-60E0CD019133}"/>
              </a:ext>
            </a:extLst>
          </p:cNvPr>
          <p:cNvSpPr>
            <a:spLocks noGrp="1"/>
          </p:cNvSpPr>
          <p:nvPr userDrawn="1">
            <p:ph type="body" sz="quarter" idx="17" hasCustomPrompt="1"/>
          </p:nvPr>
        </p:nvSpPr>
        <p:spPr>
          <a:xfrm>
            <a:off x="6573838" y="3745155"/>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4" name="Text Placeholder 4">
            <a:extLst>
              <a:ext uri="{FF2B5EF4-FFF2-40B4-BE49-F238E27FC236}">
                <a16:creationId xmlns:a16="http://schemas.microsoft.com/office/drawing/2014/main" id="{2EA836EF-2EB8-5E4E-B346-EC54002F09DC}"/>
              </a:ext>
            </a:extLst>
          </p:cNvPr>
          <p:cNvSpPr>
            <a:spLocks noGrp="1"/>
          </p:cNvSpPr>
          <p:nvPr userDrawn="1">
            <p:ph type="body" sz="quarter" idx="18" hasCustomPrompt="1"/>
          </p:nvPr>
        </p:nvSpPr>
        <p:spPr>
          <a:xfrm>
            <a:off x="4739127" y="3745155"/>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14" name="Footer Placeholder 4">
            <a:extLst>
              <a:ext uri="{FF2B5EF4-FFF2-40B4-BE49-F238E27FC236}">
                <a16:creationId xmlns:a16="http://schemas.microsoft.com/office/drawing/2014/main" id="{6611CD12-3411-4A81-9E8C-BDCA5C7E737F}"/>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5" name="Slide Number Placeholder 5">
            <a:extLst>
              <a:ext uri="{FF2B5EF4-FFF2-40B4-BE49-F238E27FC236}">
                <a16:creationId xmlns:a16="http://schemas.microsoft.com/office/drawing/2014/main" id="{FEBB3A48-4E52-4A27-9CA2-92707D5471FC}"/>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06D5A150-7E2C-414D-B68B-9C94D25E39DC}"/>
              </a:ext>
            </a:extLst>
          </p:cNvPr>
          <p:cNvSpPr/>
          <p:nvPr userDrawn="1"/>
        </p:nvSpPr>
        <p:spPr bwMode="auto">
          <a:xfrm>
            <a:off x="0" y="0"/>
            <a:ext cx="43053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12AE0041-F3F5-4B38-BA5A-7E919381E285}"/>
              </a:ext>
            </a:extLst>
          </p:cNvPr>
          <p:cNvSpPr>
            <a:spLocks noGrp="1"/>
          </p:cNvSpPr>
          <p:nvPr>
            <p:ph type="title"/>
          </p:nvPr>
        </p:nvSpPr>
        <p:spPr>
          <a:xfrm>
            <a:off x="575481" y="2141575"/>
            <a:ext cx="3463119" cy="1846659"/>
          </a:xfrm>
        </p:spPr>
        <p:txBody>
          <a:bodyPr wrap="square">
            <a:spAutoFit/>
          </a:bodyPr>
          <a:lstStyle>
            <a:lvl1pPr algn="l" defTabSz="932742" rtl="0" eaLnBrk="1" latinLnBrk="0" hangingPunct="1">
              <a:lnSpc>
                <a:spcPct val="100000"/>
              </a:lnSpc>
              <a:spcBef>
                <a:spcPct val="0"/>
              </a:spcBef>
              <a:buNone/>
              <a:defRPr lang="en-US" sz="40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21" name="Text Placeholder 4">
            <a:extLst>
              <a:ext uri="{FF2B5EF4-FFF2-40B4-BE49-F238E27FC236}">
                <a16:creationId xmlns:a16="http://schemas.microsoft.com/office/drawing/2014/main" id="{5D456B66-B037-4653-AFA9-F989D2754329}"/>
              </a:ext>
            </a:extLst>
          </p:cNvPr>
          <p:cNvSpPr>
            <a:spLocks noGrp="1"/>
          </p:cNvSpPr>
          <p:nvPr>
            <p:ph type="body" sz="quarter" idx="12" hasCustomPrompt="1"/>
          </p:nvPr>
        </p:nvSpPr>
        <p:spPr>
          <a:xfrm>
            <a:off x="584201" y="4120945"/>
            <a:ext cx="3463119"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50597211"/>
      </p:ext>
    </p:extLst>
  </p:cSld>
  <p:clrMapOvr>
    <a:masterClrMapping/>
  </p:clrMapOvr>
  <p:transition>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_1">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D547BD7-AC55-6C40-A7CB-C9142C95C562}"/>
              </a:ext>
            </a:extLst>
          </p:cNvPr>
          <p:cNvSpPr>
            <a:spLocks noGrp="1"/>
          </p:cNvSpPr>
          <p:nvPr>
            <p:ph type="title"/>
          </p:nvPr>
        </p:nvSpPr>
        <p:spPr>
          <a:xfrm>
            <a:off x="584200" y="4334637"/>
            <a:ext cx="9169400"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endParaRPr lang="en-US"/>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A6196947-EDB7-4F31-A405-9AE6EFA4C476}"/>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8" name="Slide Number Placeholder 5">
            <a:extLst>
              <a:ext uri="{FF2B5EF4-FFF2-40B4-BE49-F238E27FC236}">
                <a16:creationId xmlns:a16="http://schemas.microsoft.com/office/drawing/2014/main" id="{4D2DA863-F774-4788-9D62-D8BDC08571C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89357902"/>
      </p:ext>
    </p:extLst>
  </p:cSld>
  <p:clrMapOvr>
    <a:masterClrMapping/>
  </p:clrMapOvr>
  <p:transition>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vider_1">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0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01</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4EC9115C-86E9-F143-8EB8-9CE9C70F9C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132233123"/>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02</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40025DA-5880-5949-A056-5F0F19F396D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91854278"/>
      </p:ext>
    </p:extLst>
  </p:cSld>
  <p:clrMapOvr>
    <a:masterClrMapping/>
  </p:clrMapOvr>
  <p:transition>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03</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30E57CC7-163C-B847-9127-71FEC21CB8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923524750"/>
      </p:ext>
    </p:extLst>
  </p:cSld>
  <p:clrMapOvr>
    <a:masterClrMapping/>
  </p:clrMapOvr>
  <p:transition>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_4">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04</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127E473-81C3-9141-8742-48EFD1E9E4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943741290"/>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idence Slide">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4" name="Content Placeholder 3"/>
          <p:cNvSpPr>
            <a:spLocks noGrp="1"/>
          </p:cNvSpPr>
          <p:nvPr>
            <p:ph sz="quarter" idx="15" hasCustomPrompt="1"/>
          </p:nvPr>
        </p:nvSpPr>
        <p:spPr>
          <a:xfrm>
            <a:off x="457200" y="1051560"/>
            <a:ext cx="9867900" cy="669332"/>
          </a:xfrm>
          <a:prstGeom prst="rect">
            <a:avLst/>
          </a:prstGeom>
          <a:noFill/>
        </p:spPr>
        <p:txBody>
          <a:bodyPr lIns="0" tIns="0" rIns="0" bIns="0" anchor="t" anchorCtr="0">
            <a:normAutofit/>
          </a:bodyPr>
          <a:lstStyle>
            <a:lvl1pPr marL="0" indent="0">
              <a:spcBef>
                <a:spcPts val="0"/>
              </a:spcBef>
              <a:buNone/>
              <a:defRPr sz="24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One-line summary</a:t>
            </a:r>
          </a:p>
        </p:txBody>
      </p:sp>
      <p:sp>
        <p:nvSpPr>
          <p:cNvPr id="15" name="Content Placeholder 3"/>
          <p:cNvSpPr>
            <a:spLocks noGrp="1"/>
          </p:cNvSpPr>
          <p:nvPr>
            <p:ph sz="quarter" idx="22" hasCustomPrompt="1"/>
          </p:nvPr>
        </p:nvSpPr>
        <p:spPr>
          <a:xfrm>
            <a:off x="7505700" y="4702768"/>
            <a:ext cx="4229100" cy="1698031"/>
          </a:xfrm>
          <a:prstGeom prst="rect">
            <a:avLst/>
          </a:prstGeom>
        </p:spPr>
        <p:txBody>
          <a:bodyPr vert="horz" lIns="137160" tIns="109728" rIns="137160" bIns="109728" rtlCol="0" anchor="t">
            <a:noAutofit/>
          </a:bodyPr>
          <a:lstStyle>
            <a:lvl1pPr>
              <a:defRPr kumimoji="0" lang="en-US" sz="2000" i="0" u="none" strike="noStrike" cap="none" spc="0" normalizeH="0" baseline="0" dirty="0">
                <a:ln>
                  <a:noFill/>
                </a:ln>
                <a:solidFill>
                  <a:schemeClr val="accent2"/>
                </a:solidFill>
                <a:uLnTx/>
                <a:uFillTx/>
                <a:latin typeface="Segoe UI Light"/>
                <a:cs typeface="+mn-cs"/>
              </a:defRPr>
            </a:lvl1pPr>
          </a:lstStyle>
          <a:p>
            <a:pPr marR="0" lvl="0" defTabSz="685800" fontAlgn="auto">
              <a:spcBef>
                <a:spcPts val="1200"/>
              </a:spcBef>
              <a:spcAft>
                <a:spcPts val="0"/>
              </a:spcAft>
              <a:buClrTx/>
              <a:buSzTx/>
              <a:buFont typeface="Arial" panose="020B0604020202020204" pitchFamily="34" charset="0"/>
              <a:tabLst/>
            </a:pPr>
            <a:r>
              <a:rPr lang="en-US"/>
              <a:t>Killer quote or call-out</a:t>
            </a:r>
          </a:p>
        </p:txBody>
      </p:sp>
      <p:sp>
        <p:nvSpPr>
          <p:cNvPr id="10" name="Picture Placeholder 3"/>
          <p:cNvSpPr>
            <a:spLocks noGrp="1"/>
          </p:cNvSpPr>
          <p:nvPr>
            <p:ph type="pic" sz="quarter" idx="23" hasCustomPrompt="1"/>
          </p:nvPr>
        </p:nvSpPr>
        <p:spPr>
          <a:xfrm>
            <a:off x="7505700" y="1850433"/>
            <a:ext cx="4229100" cy="2835867"/>
          </a:xfrm>
        </p:spPr>
        <p:txBody>
          <a:bodyPr anchor="ctr"/>
          <a:lstStyle>
            <a:lvl1pPr algn="ctr">
              <a:defRPr>
                <a:solidFill>
                  <a:srgbClr val="B4009E"/>
                </a:solidFill>
              </a:defRPr>
            </a:lvl1pPr>
          </a:lstStyle>
          <a:p>
            <a:r>
              <a:rPr lang="en-US"/>
              <a:t>Screenshot of app</a:t>
            </a:r>
          </a:p>
        </p:txBody>
      </p:sp>
      <p:sp>
        <p:nvSpPr>
          <p:cNvPr id="11" name="Picture Placeholder 5"/>
          <p:cNvSpPr>
            <a:spLocks noGrp="1" noChangeAspect="1"/>
          </p:cNvSpPr>
          <p:nvPr>
            <p:ph type="pic" sz="quarter" idx="27" hasCustomPrompt="1"/>
          </p:nvPr>
        </p:nvSpPr>
        <p:spPr>
          <a:xfrm>
            <a:off x="10325100" y="457200"/>
            <a:ext cx="1409700" cy="1409700"/>
          </a:xfrm>
        </p:spPr>
        <p:txBody>
          <a:bodyPr anchor="ctr"/>
          <a:lstStyle>
            <a:lvl1pPr algn="ctr">
              <a:defRPr sz="1600">
                <a:solidFill>
                  <a:srgbClr val="B4009E"/>
                </a:solidFill>
              </a:defRPr>
            </a:lvl1pPr>
          </a:lstStyle>
          <a:p>
            <a:r>
              <a:rPr lang="en-US"/>
              <a:t>App icon</a:t>
            </a:r>
          </a:p>
        </p:txBody>
      </p:sp>
      <p:sp>
        <p:nvSpPr>
          <p:cNvPr id="18" name="Title Placeholder 2">
            <a:extLst>
              <a:ext uri="{FF2B5EF4-FFF2-40B4-BE49-F238E27FC236}">
                <a16:creationId xmlns:a16="http://schemas.microsoft.com/office/drawing/2014/main" id="{CD07E1E7-510F-478E-A61F-831872E92825}"/>
              </a:ext>
            </a:extLst>
          </p:cNvPr>
          <p:cNvSpPr>
            <a:spLocks noGrp="1"/>
          </p:cNvSpPr>
          <p:nvPr>
            <p:ph type="title"/>
          </p:nvPr>
        </p:nvSpPr>
        <p:spPr>
          <a:xfrm>
            <a:off x="457200" y="457201"/>
            <a:ext cx="9867900" cy="594359"/>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138D0870-56E3-CC4D-A4D2-14FCF7EBAD7D}"/>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45F529DB-55F5-443A-A153-4B9166B90D13}"/>
              </a:ext>
            </a:extLst>
          </p:cNvPr>
          <p:cNvSpPr>
            <a:spLocks noGrp="1"/>
          </p:cNvSpPr>
          <p:nvPr>
            <p:ph idx="1" hasCustomPrompt="1"/>
          </p:nvPr>
        </p:nvSpPr>
        <p:spPr>
          <a:xfrm>
            <a:off x="457200" y="1866899"/>
            <a:ext cx="6858000" cy="4533899"/>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9941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_5">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05</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A9BCC3FF-9212-1A4D-B6CC-E7BAB6E3491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32941565"/>
      </p:ext>
    </p:extLst>
  </p:cSld>
  <p:clrMapOvr>
    <a:masterClrMapping/>
  </p:clrMapOvr>
  <p:transition>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_6">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06</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E0746CF9-0210-E241-8CC0-D4536C169E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03356272"/>
      </p:ext>
    </p:extLst>
  </p:cSld>
  <p:clrMapOvr>
    <a:masterClrMapping/>
  </p:clrMapOvr>
  <p:transition>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8330118-7E69-4295-8E46-2D3C12A6145D}"/>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05BBAA7F-5B33-4C2D-834A-3AA3431DEAD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363177196"/>
      </p:ext>
    </p:extLst>
  </p:cSld>
  <p:clrMapOvr>
    <a:masterClrMapping/>
  </p:clrMapOvr>
  <p:transition>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_Navy">
    <p:bg>
      <p:bgPr>
        <a:solidFill>
          <a:schemeClr val="accent2"/>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F729F02E-C568-4079-80DB-8AF35FDEB7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96A942DB-9933-4199-B223-8A9AF3F212C7}"/>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857824077"/>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8979C7A1-5DB9-493E-B3C9-715A64CE0317}"/>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013BE040-8B17-4BFF-A007-D82BBBEDF8B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48593528"/>
      </p:ext>
    </p:extLst>
  </p:cSld>
  <p:clrMapOvr>
    <a:masterClrMapping/>
  </p:clrMapOvr>
  <p:transition>
    <p:fade/>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_Green">
    <p:bg>
      <p:bgPr>
        <a:solidFill>
          <a:schemeClr val="accent4"/>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9CC2AF9-DDBE-4701-8765-2DD4889CA32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5B23B171-018F-4FCA-888B-6B7146E7C9C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549941797"/>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_Numbered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2533A365-6B39-4527-855B-F6BC2552BB05}"/>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F34E0601-1B6B-4C1C-BC8D-DB3DC9ACA0E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3829150"/>
      </p:ext>
    </p:extLst>
  </p:cSld>
  <p:clrMapOvr>
    <a:masterClrMapping/>
  </p:clrMapOvr>
  <p:transition>
    <p:fade/>
  </p:transition>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_Month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Sept</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1CB59D0E-3483-4788-94CE-219A5C05F734}"/>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26E36EA7-CB06-4ADF-8688-B244FE6316DF}"/>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80987197"/>
      </p:ext>
    </p:extLst>
  </p:cSld>
  <p:clrMapOvr>
    <a:masterClrMapping/>
  </p:clrMapOvr>
  <p:transition>
    <p:fade/>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_Week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801504"/>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801504"/>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8" y="1801504"/>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8" y="1801504"/>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801504"/>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801504"/>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154179"/>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154179"/>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8" y="4154179"/>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8" y="4154179"/>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154179"/>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154179"/>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878CC1B1-AA6B-463B-A774-049792B3AC10}"/>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028E4364-080D-4863-8D44-AEE3D29D134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065210720"/>
      </p:ext>
    </p:extLst>
  </p:cSld>
  <p:clrMapOvr>
    <a:masterClrMapping/>
  </p:clrMapOvr>
  <p:transition>
    <p:fade/>
  </p:transition>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3501B1E1-4A0C-4426-8AC4-8B354CF116CE}"/>
              </a:ext>
            </a:extLst>
          </p:cNvPr>
          <p:cNvSpPr>
            <a:spLocks noGrp="1"/>
          </p:cNvSpPr>
          <p:nvPr>
            <p:ph type="body" sz="quarter" idx="10" hasCustomPrompt="1"/>
          </p:nvPr>
        </p:nvSpPr>
        <p:spPr>
          <a:xfrm>
            <a:off x="0" y="6294769"/>
            <a:ext cx="12192000" cy="563231"/>
          </a:xfrm>
          <a:solidFill>
            <a:srgbClr val="FFFF99"/>
          </a:solidFill>
        </p:spPr>
        <p:txBody>
          <a:bodyPr lIns="91440" tIns="91440" rIns="91440" bIns="91440">
            <a:noAutofit/>
          </a:bodyPr>
          <a:lstStyle>
            <a:lvl1pPr marL="0" indent="0" algn="r">
              <a:buNone/>
              <a:defRPr sz="2400"/>
            </a:lvl1pPr>
          </a:lstStyle>
          <a:p>
            <a:pPr lvl="0"/>
            <a:r>
              <a:rPr lang="en-US"/>
              <a:t>Next</a:t>
            </a:r>
          </a:p>
        </p:txBody>
      </p:sp>
    </p:spTree>
    <p:extLst>
      <p:ext uri="{BB962C8B-B14F-4D97-AF65-F5344CB8AC3E}">
        <p14:creationId xmlns:p14="http://schemas.microsoft.com/office/powerpoint/2010/main" val="498525017"/>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efit Simple">
    <p:spTree>
      <p:nvGrpSpPr>
        <p:cNvPr id="1" name=""/>
        <p:cNvGrpSpPr/>
        <p:nvPr/>
      </p:nvGrpSpPr>
      <p:grpSpPr>
        <a:xfrm>
          <a:off x="0" y="0"/>
          <a:ext cx="0" cy="0"/>
          <a:chOff x="0" y="0"/>
          <a:chExt cx="0" cy="0"/>
        </a:xfrm>
      </p:grpSpPr>
      <p:sp>
        <p:nvSpPr>
          <p:cNvPr id="11" name="Shape 69"/>
          <p:cNvSpPr txBox="1">
            <a:spLocks noGrp="1"/>
          </p:cNvSpPr>
          <p:nvPr>
            <p:ph type="body" idx="1" hasCustomPrompt="1"/>
          </p:nvPr>
        </p:nvSpPr>
        <p:spPr>
          <a:xfrm>
            <a:off x="6103281" y="4851708"/>
            <a:ext cx="5615580" cy="1564792"/>
          </a:xfrm>
          <a:prstGeom prst="rect">
            <a:avLst/>
          </a:prstGeom>
          <a:noFill/>
          <a:ln w="12700">
            <a:noFill/>
          </a:ln>
        </p:spPr>
        <p:txBody>
          <a:bodyPr vert="horz" lIns="182880" tIns="0" rIns="0" bIns="0" rtlCol="0">
            <a:normAutofit/>
          </a:bodyPr>
          <a:lstStyle>
            <a:lvl1pPr marL="0" indent="0">
              <a:defRPr sz="2000" b="0" dirty="0">
                <a:solidFill>
                  <a:schemeClr val="tx1"/>
                </a:solidFill>
                <a:latin typeface="+mn-lt"/>
              </a:defRPr>
            </a:lvl1pPr>
          </a:lstStyle>
          <a:p>
            <a:pPr lvl="0"/>
            <a:r>
              <a:rPr lang="en-US"/>
              <a:t>Reason to believe</a:t>
            </a:r>
          </a:p>
          <a:p>
            <a:pPr lvl="0"/>
            <a:r>
              <a:rPr lang="en-US"/>
              <a:t>Reason to believe</a:t>
            </a:r>
          </a:p>
        </p:txBody>
      </p:sp>
      <p:sp>
        <p:nvSpPr>
          <p:cNvPr id="12" name="Shape 69"/>
          <p:cNvSpPr txBox="1">
            <a:spLocks noGrp="1"/>
          </p:cNvSpPr>
          <p:nvPr>
            <p:ph type="body" idx="23" hasCustomPrompt="1"/>
          </p:nvPr>
        </p:nvSpPr>
        <p:spPr>
          <a:xfrm>
            <a:off x="6103281" y="2757189"/>
            <a:ext cx="5615580" cy="1412875"/>
          </a:xfrm>
          <a:prstGeom prst="rect">
            <a:avLst/>
          </a:prstGeom>
          <a:noFill/>
          <a:ln w="12700">
            <a:noFill/>
          </a:ln>
        </p:spPr>
        <p:txBody>
          <a:bodyPr vert="horz" lIns="182880" tIns="0" rIns="0" bIns="0" rtlCol="0">
            <a:normAutofit/>
          </a:bodyPr>
          <a:lstStyle>
            <a:lvl1pPr>
              <a:defRPr sz="2000" b="0" dirty="0">
                <a:solidFill>
                  <a:schemeClr val="tx1"/>
                </a:solidFill>
                <a:latin typeface="+mn-lt"/>
              </a:defRPr>
            </a:lvl1pPr>
          </a:lstStyle>
          <a:p>
            <a:pPr lvl="0"/>
            <a:r>
              <a:rPr lang="en-US"/>
              <a:t>Reason to believe</a:t>
            </a:r>
          </a:p>
          <a:p>
            <a:pPr lvl="0"/>
            <a:r>
              <a:rPr lang="en-US"/>
              <a:t>Reason to believe</a:t>
            </a:r>
            <a:endParaRPr/>
          </a:p>
        </p:txBody>
      </p:sp>
      <p:sp>
        <p:nvSpPr>
          <p:cNvPr id="9" name="Picture Placeholder 3"/>
          <p:cNvSpPr>
            <a:spLocks noGrp="1"/>
          </p:cNvSpPr>
          <p:nvPr>
            <p:ph type="pic" sz="quarter" idx="26"/>
          </p:nvPr>
        </p:nvSpPr>
        <p:spPr>
          <a:xfrm>
            <a:off x="473103" y="1866901"/>
            <a:ext cx="5630178" cy="4229099"/>
          </a:xfrm>
        </p:spPr>
        <p:txBody>
          <a:bodyPr anchor="ctr"/>
          <a:lstStyle>
            <a:lvl1pPr algn="ctr">
              <a:defRPr>
                <a:solidFill>
                  <a:srgbClr val="B4009E"/>
                </a:solidFill>
              </a:defRPr>
            </a:lvl1pPr>
          </a:lstStyle>
          <a:p>
            <a:r>
              <a:rPr lang="en-US"/>
              <a:t>Click icon to add picture</a:t>
            </a:r>
          </a:p>
        </p:txBody>
      </p:sp>
      <p:sp>
        <p:nvSpPr>
          <p:cNvPr id="4" name="Text Placeholder 3">
            <a:extLst>
              <a:ext uri="{FF2B5EF4-FFF2-40B4-BE49-F238E27FC236}">
                <a16:creationId xmlns:a16="http://schemas.microsoft.com/office/drawing/2014/main" id="{101AFB50-C9C6-4A7E-95B0-BCD4CC5AD4BF}"/>
              </a:ext>
            </a:extLst>
          </p:cNvPr>
          <p:cNvSpPr>
            <a:spLocks noGrp="1"/>
          </p:cNvSpPr>
          <p:nvPr>
            <p:ph type="body" sz="quarter" idx="27" hasCustomPrompt="1"/>
          </p:nvPr>
        </p:nvSpPr>
        <p:spPr>
          <a:xfrm>
            <a:off x="6103281" y="1866900"/>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7" name="Text Placeholder 3">
            <a:extLst>
              <a:ext uri="{FF2B5EF4-FFF2-40B4-BE49-F238E27FC236}">
                <a16:creationId xmlns:a16="http://schemas.microsoft.com/office/drawing/2014/main" id="{50E2ADD4-807F-4A38-AA9A-901D0FD36358}"/>
              </a:ext>
            </a:extLst>
          </p:cNvPr>
          <p:cNvSpPr>
            <a:spLocks noGrp="1"/>
          </p:cNvSpPr>
          <p:nvPr>
            <p:ph type="body" sz="quarter" idx="28" hasCustomPrompt="1"/>
          </p:nvPr>
        </p:nvSpPr>
        <p:spPr>
          <a:xfrm>
            <a:off x="6103281" y="3960546"/>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8" name="Title Placeholder 2">
            <a:extLst>
              <a:ext uri="{FF2B5EF4-FFF2-40B4-BE49-F238E27FC236}">
                <a16:creationId xmlns:a16="http://schemas.microsoft.com/office/drawing/2014/main" id="{59110E6B-B1B3-4C17-A980-291E240D0408}"/>
              </a:ext>
            </a:extLst>
          </p:cNvPr>
          <p:cNvSpPr>
            <a:spLocks noGrp="1"/>
          </p:cNvSpPr>
          <p:nvPr>
            <p:ph type="title"/>
          </p:nvPr>
        </p:nvSpPr>
        <p:spPr>
          <a:xfrm>
            <a:off x="457200" y="457200"/>
            <a:ext cx="11277600" cy="594359"/>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8CE85EB5-4D05-7249-837C-024FBED97309}"/>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14" name="Subtitle 2">
            <a:extLst>
              <a:ext uri="{FF2B5EF4-FFF2-40B4-BE49-F238E27FC236}">
                <a16:creationId xmlns:a16="http://schemas.microsoft.com/office/drawing/2014/main" id="{34E78E25-AA27-2840-A6EC-9C7A33D92FEF}"/>
              </a:ext>
            </a:extLst>
          </p:cNvPr>
          <p:cNvSpPr>
            <a:spLocks noGrp="1"/>
          </p:cNvSpPr>
          <p:nvPr>
            <p:ph type="subTitle" idx="30"/>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4692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You">
    <p:bg>
      <p:bgPr>
        <a:solidFill>
          <a:schemeClr val="accent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itle 1">
            <a:extLst>
              <a:ext uri="{FF2B5EF4-FFF2-40B4-BE49-F238E27FC236}">
                <a16:creationId xmlns:a16="http://schemas.microsoft.com/office/drawing/2014/main" id="{FA05CAAB-C386-EF47-9672-99832E904412}"/>
              </a:ext>
            </a:extLst>
          </p:cNvPr>
          <p:cNvSpPr>
            <a:spLocks noGrp="1"/>
          </p:cNvSpPr>
          <p:nvPr>
            <p:ph type="title" hasCustomPrompt="1"/>
          </p:nvPr>
        </p:nvSpPr>
        <p:spPr>
          <a:xfrm>
            <a:off x="584200" y="4075330"/>
            <a:ext cx="7298437" cy="1015663"/>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Thank you.</a:t>
            </a:r>
          </a:p>
        </p:txBody>
      </p:sp>
      <p:cxnSp>
        <p:nvCxnSpPr>
          <p:cNvPr id="6" name="Straight Connector 5">
            <a:extLst>
              <a:ext uri="{FF2B5EF4-FFF2-40B4-BE49-F238E27FC236}">
                <a16:creationId xmlns:a16="http://schemas.microsoft.com/office/drawing/2014/main" id="{88EA4229-0086-E64D-A616-33062EF62B34}"/>
              </a:ext>
            </a:extLst>
          </p:cNvPr>
          <p:cNvCxnSpPr>
            <a:cxnSpLocks/>
          </p:cNvCxnSpPr>
          <p:nvPr userDrawn="1"/>
        </p:nvCxnSpPr>
        <p:spPr>
          <a:xfrm>
            <a:off x="584200" y="6007781"/>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F990A1EA-0184-4AE1-8858-D03AFEEF9B8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10" name="Slide Number Placeholder 5">
            <a:extLst>
              <a:ext uri="{FF2B5EF4-FFF2-40B4-BE49-F238E27FC236}">
                <a16:creationId xmlns:a16="http://schemas.microsoft.com/office/drawing/2014/main" id="{162410B6-6E3D-4CB2-A003-281A600A92F3}"/>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750431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606821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2"/>
            <a:ext cx="65" cy="307777"/>
          </a:xfrm>
          <a:prstGeom prst="rect">
            <a:avLst/>
          </a:prstGeom>
          <a:noFill/>
        </p:spPr>
        <p:txBody>
          <a:bodyPr wrap="none" lIns="0" tIns="0" rIns="0" bIns="0" rtlCol="0">
            <a:spAutoFit/>
          </a:bodyPr>
          <a:lstStyle/>
          <a:p>
            <a:pPr algn="l"/>
            <a:endParaRPr lang="en-US" sz="2000"/>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4" y="6763109"/>
            <a:ext cx="65" cy="307777"/>
          </a:xfrm>
          <a:prstGeom prst="rect">
            <a:avLst/>
          </a:prstGeom>
          <a:noFill/>
        </p:spPr>
        <p:txBody>
          <a:bodyPr wrap="none" lIns="0" tIns="0" rIns="0" bIns="0" rtlCol="0">
            <a:spAutoFit/>
          </a:bodyPr>
          <a:lstStyle/>
          <a:p>
            <a:pPr algn="l"/>
            <a:endParaRPr lang="en-US" sz="2000"/>
          </a:p>
        </p:txBody>
      </p:sp>
    </p:spTree>
    <p:extLst>
      <p:ext uri="{BB962C8B-B14F-4D97-AF65-F5344CB8AC3E}">
        <p14:creationId xmlns:p14="http://schemas.microsoft.com/office/powerpoint/2010/main" val="28920027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2" name="Rectangle 1">
            <a:extLst>
              <a:ext uri="{FF2B5EF4-FFF2-40B4-BE49-F238E27FC236}">
                <a16:creationId xmlns:a16="http://schemas.microsoft.com/office/drawing/2014/main" id="{6A131FB8-45CD-6306-F4B8-0CC742A07CD7}"/>
              </a:ext>
            </a:extLst>
          </p:cNvPr>
          <p:cNvSpPr/>
          <p:nvPr userDrawn="1"/>
        </p:nvSpPr>
        <p:spPr bwMode="auto">
          <a:xfrm>
            <a:off x="0" y="6632154"/>
            <a:ext cx="2236424" cy="2258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82940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997531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B723419-900B-7BCE-304B-E73A13049267}"/>
              </a:ext>
            </a:extLst>
          </p:cNvPr>
          <p:cNvSpPr/>
          <p:nvPr userDrawn="1"/>
        </p:nvSpPr>
        <p:spPr bwMode="auto">
          <a:xfrm>
            <a:off x="0" y="6586151"/>
            <a:ext cx="1964724" cy="2718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44326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9304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54911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689060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530356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efit Complex">
    <p:spTree>
      <p:nvGrpSpPr>
        <p:cNvPr id="1" name=""/>
        <p:cNvGrpSpPr/>
        <p:nvPr/>
      </p:nvGrpSpPr>
      <p:grpSpPr>
        <a:xfrm>
          <a:off x="0" y="0"/>
          <a:ext cx="0" cy="0"/>
          <a:chOff x="0" y="0"/>
          <a:chExt cx="0" cy="0"/>
        </a:xfrm>
      </p:grpSpPr>
      <p:sp>
        <p:nvSpPr>
          <p:cNvPr id="13" name="Picture Placeholder 13"/>
          <p:cNvSpPr>
            <a:spLocks noGrp="1"/>
          </p:cNvSpPr>
          <p:nvPr>
            <p:ph type="pic" sz="quarter" idx="18"/>
          </p:nvPr>
        </p:nvSpPr>
        <p:spPr>
          <a:xfrm>
            <a:off x="78711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20" name="Shape 69"/>
          <p:cNvSpPr txBox="1">
            <a:spLocks noGrp="1"/>
          </p:cNvSpPr>
          <p:nvPr>
            <p:ph type="body" idx="23" hasCustomPrompt="1"/>
          </p:nvPr>
        </p:nvSpPr>
        <p:spPr>
          <a:xfrm>
            <a:off x="473102" y="5529995"/>
            <a:ext cx="7032813"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21" name="Text Placeholder 3"/>
          <p:cNvSpPr>
            <a:spLocks noGrp="1"/>
          </p:cNvSpPr>
          <p:nvPr>
            <p:ph type="body" sz="quarter" idx="16" hasCustomPrompt="1"/>
          </p:nvPr>
        </p:nvSpPr>
        <p:spPr>
          <a:xfrm>
            <a:off x="10325100" y="1866901"/>
            <a:ext cx="1422400" cy="141665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2" name="Text Placeholder 3"/>
          <p:cNvSpPr>
            <a:spLocks noGrp="1"/>
          </p:cNvSpPr>
          <p:nvPr>
            <p:ph type="body" sz="quarter" idx="27" hasCustomPrompt="1"/>
          </p:nvPr>
        </p:nvSpPr>
        <p:spPr>
          <a:xfrm>
            <a:off x="10325100" y="3283551"/>
            <a:ext cx="1422400" cy="1402749"/>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3" name="Text Placeholder 3"/>
          <p:cNvSpPr>
            <a:spLocks noGrp="1"/>
          </p:cNvSpPr>
          <p:nvPr>
            <p:ph type="body" sz="quarter" idx="28" hasCustomPrompt="1"/>
          </p:nvPr>
        </p:nvSpPr>
        <p:spPr>
          <a:xfrm>
            <a:off x="10325100" y="4686300"/>
            <a:ext cx="1422400" cy="140970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tabLst/>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7" name="Picture Placeholder 13"/>
          <p:cNvSpPr>
            <a:spLocks noGrp="1"/>
          </p:cNvSpPr>
          <p:nvPr>
            <p:ph type="pic" sz="quarter" idx="32"/>
          </p:nvPr>
        </p:nvSpPr>
        <p:spPr>
          <a:xfrm>
            <a:off x="92427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30" name="Text Placeholder 3"/>
          <p:cNvSpPr>
            <a:spLocks noGrp="1"/>
          </p:cNvSpPr>
          <p:nvPr>
            <p:ph type="body" sz="quarter" idx="35" hasCustomPrompt="1"/>
          </p:nvPr>
        </p:nvSpPr>
        <p:spPr>
          <a:xfrm>
            <a:off x="7505700" y="2639727"/>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3" name="Text Placeholder 3"/>
          <p:cNvSpPr>
            <a:spLocks noGrp="1"/>
          </p:cNvSpPr>
          <p:nvPr>
            <p:ph type="body" sz="quarter" idx="38" hasCustomPrompt="1"/>
          </p:nvPr>
        </p:nvSpPr>
        <p:spPr>
          <a:xfrm>
            <a:off x="8915401" y="2640072"/>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7" name="Content Placeholder 3"/>
          <p:cNvSpPr>
            <a:spLocks noGrp="1"/>
          </p:cNvSpPr>
          <p:nvPr>
            <p:ph sz="quarter" idx="15" hasCustomPrompt="1"/>
          </p:nvPr>
        </p:nvSpPr>
        <p:spPr>
          <a:xfrm>
            <a:off x="457201" y="1051560"/>
            <a:ext cx="11277600" cy="358859"/>
          </a:xfrm>
          <a:prstGeom prst="rect">
            <a:avLst/>
          </a:prstGeom>
        </p:spPr>
        <p:txBody>
          <a:bodyPr tIns="0" bIns="0">
            <a:noAutofit/>
          </a:bodyPr>
          <a:lstStyle>
            <a:lvl1pPr marL="0" indent="0">
              <a:spcBef>
                <a:spcPts val="0"/>
              </a:spcBef>
              <a:buFont typeface="Arial" charset="0"/>
              <a:buNone/>
              <a:defRPr sz="28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Click to edit text</a:t>
            </a:r>
          </a:p>
        </p:txBody>
      </p:sp>
      <p:sp>
        <p:nvSpPr>
          <p:cNvPr id="38" name="Shape 69"/>
          <p:cNvSpPr txBox="1">
            <a:spLocks noGrp="1"/>
          </p:cNvSpPr>
          <p:nvPr>
            <p:ph type="body" idx="44" hasCustomPrompt="1"/>
          </p:nvPr>
        </p:nvSpPr>
        <p:spPr>
          <a:xfrm>
            <a:off x="473102" y="2420863"/>
            <a:ext cx="7032705" cy="812800"/>
          </a:xfrm>
          <a:prstGeom prst="rect">
            <a:avLst/>
          </a:prstGeom>
        </p:spPr>
        <p:txBody>
          <a:bodyPr vert="horz" lIns="0" tIns="0" rIns="274320" bIns="0" rtlCol="0">
            <a:normAutofit/>
          </a:bodyPr>
          <a:lstStyle>
            <a:lvl1pPr marL="230188" indent="-176213">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1" name="Shape 69"/>
          <p:cNvSpPr txBox="1">
            <a:spLocks noGrp="1"/>
          </p:cNvSpPr>
          <p:nvPr>
            <p:ph type="body" idx="47" hasCustomPrompt="1"/>
          </p:nvPr>
        </p:nvSpPr>
        <p:spPr>
          <a:xfrm>
            <a:off x="473102" y="3961029"/>
            <a:ext cx="7032705"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7" name="Text Placeholder 3">
            <a:extLst>
              <a:ext uri="{FF2B5EF4-FFF2-40B4-BE49-F238E27FC236}">
                <a16:creationId xmlns:a16="http://schemas.microsoft.com/office/drawing/2014/main" id="{DBC2D7F7-6E7E-44B0-9137-6394EDEBD68B}"/>
              </a:ext>
            </a:extLst>
          </p:cNvPr>
          <p:cNvSpPr>
            <a:spLocks noGrp="1"/>
          </p:cNvSpPr>
          <p:nvPr>
            <p:ph type="body" sz="quarter" idx="51" hasCustomPrompt="1"/>
          </p:nvPr>
        </p:nvSpPr>
        <p:spPr>
          <a:xfrm>
            <a:off x="473102" y="1756923"/>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8" name="Text Placeholder 3">
            <a:extLst>
              <a:ext uri="{FF2B5EF4-FFF2-40B4-BE49-F238E27FC236}">
                <a16:creationId xmlns:a16="http://schemas.microsoft.com/office/drawing/2014/main" id="{4A21BECF-1C2F-4A19-8137-0F48B9B64243}"/>
              </a:ext>
            </a:extLst>
          </p:cNvPr>
          <p:cNvSpPr>
            <a:spLocks noGrp="1"/>
          </p:cNvSpPr>
          <p:nvPr>
            <p:ph type="body" sz="quarter" idx="52" hasCustomPrompt="1"/>
          </p:nvPr>
        </p:nvSpPr>
        <p:spPr>
          <a:xfrm>
            <a:off x="473102" y="3283551"/>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9" name="Text Placeholder 3">
            <a:extLst>
              <a:ext uri="{FF2B5EF4-FFF2-40B4-BE49-F238E27FC236}">
                <a16:creationId xmlns:a16="http://schemas.microsoft.com/office/drawing/2014/main" id="{0247880E-91C6-4030-A719-9DC584A4471E}"/>
              </a:ext>
            </a:extLst>
          </p:cNvPr>
          <p:cNvSpPr>
            <a:spLocks noGrp="1"/>
          </p:cNvSpPr>
          <p:nvPr>
            <p:ph type="body" sz="quarter" idx="53" hasCustomPrompt="1"/>
          </p:nvPr>
        </p:nvSpPr>
        <p:spPr>
          <a:xfrm>
            <a:off x="473102" y="4850048"/>
            <a:ext cx="7032705"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50" name="Text Placeholder 3">
            <a:extLst>
              <a:ext uri="{FF2B5EF4-FFF2-40B4-BE49-F238E27FC236}">
                <a16:creationId xmlns:a16="http://schemas.microsoft.com/office/drawing/2014/main" id="{B52D364F-72A4-46BE-A18B-3517A057A5F3}"/>
              </a:ext>
            </a:extLst>
          </p:cNvPr>
          <p:cNvSpPr>
            <a:spLocks noGrp="1"/>
          </p:cNvSpPr>
          <p:nvPr>
            <p:ph type="body" sz="quarter" idx="54" hasCustomPrompt="1"/>
          </p:nvPr>
        </p:nvSpPr>
        <p:spPr>
          <a:xfrm>
            <a:off x="473102" y="213678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1" name="Text Placeholder 3">
            <a:extLst>
              <a:ext uri="{FF2B5EF4-FFF2-40B4-BE49-F238E27FC236}">
                <a16:creationId xmlns:a16="http://schemas.microsoft.com/office/drawing/2014/main" id="{050C5830-E768-414C-8F74-6328F4AA19F6}"/>
              </a:ext>
            </a:extLst>
          </p:cNvPr>
          <p:cNvSpPr>
            <a:spLocks noGrp="1"/>
          </p:cNvSpPr>
          <p:nvPr>
            <p:ph type="body" sz="quarter" idx="55" hasCustomPrompt="1"/>
          </p:nvPr>
        </p:nvSpPr>
        <p:spPr>
          <a:xfrm>
            <a:off x="473102" y="366650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2" name="Text Placeholder 3">
            <a:extLst>
              <a:ext uri="{FF2B5EF4-FFF2-40B4-BE49-F238E27FC236}">
                <a16:creationId xmlns:a16="http://schemas.microsoft.com/office/drawing/2014/main" id="{0F45D579-F485-4F2B-B066-B4F9B33DA8B5}"/>
              </a:ext>
            </a:extLst>
          </p:cNvPr>
          <p:cNvSpPr>
            <a:spLocks noGrp="1"/>
          </p:cNvSpPr>
          <p:nvPr>
            <p:ph type="body" sz="quarter" idx="56" hasCustomPrompt="1"/>
          </p:nvPr>
        </p:nvSpPr>
        <p:spPr>
          <a:xfrm>
            <a:off x="473102" y="5227116"/>
            <a:ext cx="7032705"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3" name="Title Placeholder 2">
            <a:extLst>
              <a:ext uri="{FF2B5EF4-FFF2-40B4-BE49-F238E27FC236}">
                <a16:creationId xmlns:a16="http://schemas.microsoft.com/office/drawing/2014/main" id="{35BB5920-8F82-4ED5-ABA9-3217C73AC0CA}"/>
              </a:ext>
            </a:extLst>
          </p:cNvPr>
          <p:cNvSpPr>
            <a:spLocks noGrp="1"/>
          </p:cNvSpPr>
          <p:nvPr>
            <p:ph type="title"/>
          </p:nvPr>
        </p:nvSpPr>
        <p:spPr>
          <a:xfrm>
            <a:off x="473102" y="457200"/>
            <a:ext cx="11261697" cy="594074"/>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0" name="Picture Placeholder 13"/>
          <p:cNvSpPr>
            <a:spLocks noGrp="1"/>
          </p:cNvSpPr>
          <p:nvPr>
            <p:ph type="pic" sz="quarter" idx="57"/>
          </p:nvPr>
        </p:nvSpPr>
        <p:spPr>
          <a:xfrm>
            <a:off x="78711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2" name="Picture Placeholder 13"/>
          <p:cNvSpPr>
            <a:spLocks noGrp="1"/>
          </p:cNvSpPr>
          <p:nvPr>
            <p:ph type="pic" sz="quarter" idx="58"/>
          </p:nvPr>
        </p:nvSpPr>
        <p:spPr>
          <a:xfrm>
            <a:off x="92427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3" name="Text Placeholder 3"/>
          <p:cNvSpPr>
            <a:spLocks noGrp="1"/>
          </p:cNvSpPr>
          <p:nvPr>
            <p:ph type="body" sz="quarter" idx="59" hasCustomPrompt="1"/>
          </p:nvPr>
        </p:nvSpPr>
        <p:spPr>
          <a:xfrm>
            <a:off x="7505700" y="4049141"/>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45" name="Text Placeholder 3"/>
          <p:cNvSpPr>
            <a:spLocks noGrp="1"/>
          </p:cNvSpPr>
          <p:nvPr>
            <p:ph type="body" sz="quarter" idx="60" hasCustomPrompt="1"/>
          </p:nvPr>
        </p:nvSpPr>
        <p:spPr>
          <a:xfrm>
            <a:off x="8915401" y="4049486"/>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4" name="Picture Placeholder 13"/>
          <p:cNvSpPr>
            <a:spLocks noGrp="1"/>
          </p:cNvSpPr>
          <p:nvPr>
            <p:ph type="pic" sz="quarter" idx="61"/>
          </p:nvPr>
        </p:nvSpPr>
        <p:spPr>
          <a:xfrm>
            <a:off x="78711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5" name="Picture Placeholder 13"/>
          <p:cNvSpPr>
            <a:spLocks noGrp="1"/>
          </p:cNvSpPr>
          <p:nvPr>
            <p:ph type="pic" sz="quarter" idx="62"/>
          </p:nvPr>
        </p:nvSpPr>
        <p:spPr>
          <a:xfrm>
            <a:off x="92427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6" name="Text Placeholder 3"/>
          <p:cNvSpPr>
            <a:spLocks noGrp="1"/>
          </p:cNvSpPr>
          <p:nvPr>
            <p:ph type="body" sz="quarter" idx="63" hasCustomPrompt="1"/>
          </p:nvPr>
        </p:nvSpPr>
        <p:spPr>
          <a:xfrm>
            <a:off x="7505700" y="5451679"/>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7" name="Text Placeholder 3"/>
          <p:cNvSpPr>
            <a:spLocks noGrp="1"/>
          </p:cNvSpPr>
          <p:nvPr>
            <p:ph type="body" sz="quarter" idx="64" hasCustomPrompt="1"/>
          </p:nvPr>
        </p:nvSpPr>
        <p:spPr>
          <a:xfrm>
            <a:off x="8915401" y="5452024"/>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2" name="Slide Number Placeholder 1">
            <a:extLst>
              <a:ext uri="{FF2B5EF4-FFF2-40B4-BE49-F238E27FC236}">
                <a16:creationId xmlns:a16="http://schemas.microsoft.com/office/drawing/2014/main" id="{BD1012CF-3C73-0C45-ABD9-90FC1E3C69E2}"/>
              </a:ext>
            </a:extLst>
          </p:cNvPr>
          <p:cNvSpPr>
            <a:spLocks noGrp="1"/>
          </p:cNvSpPr>
          <p:nvPr>
            <p:ph type="sldNum" sz="quarter" idx="6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41072862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457462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293314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51592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056334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11324663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40215970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2102110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380450581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849740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51740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 - Wide">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6660336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021963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480103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994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942967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415908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576566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04434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940716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63335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83618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de - Wide with black background">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5832933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61461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7276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9738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849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3745864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0025303"/>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6566389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306833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92327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662362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de 2 column - Wider">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01668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367935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106443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343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856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3864872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8353592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3593632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3" descr="A white background with circles&#10;&#10;Description automatically generated">
            <a:extLst>
              <a:ext uri="{FF2B5EF4-FFF2-40B4-BE49-F238E27FC236}">
                <a16:creationId xmlns:a16="http://schemas.microsoft.com/office/drawing/2014/main" id="{4AF662E5-4994-E194-7DE7-9B131BFC0552}"/>
              </a:ext>
            </a:extLst>
          </p:cNvPr>
          <p:cNvPicPr>
            <a:picLocks noChangeAspect="1"/>
          </p:cNvPicPr>
          <p:nvPr userDrawn="1"/>
        </p:nvPicPr>
        <p:blipFill rotWithShape="1">
          <a:blip r:embed="rId2">
            <a:alphaModFix amt="46000"/>
            <a:extLst>
              <a:ext uri="{28A0092B-C50C-407E-A947-70E740481C1C}">
                <a14:useLocalDpi xmlns:a14="http://schemas.microsoft.com/office/drawing/2010/main" val="0"/>
              </a:ext>
            </a:extLst>
          </a:blip>
          <a:srcRect t="1572" b="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4103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11094924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4519427"/>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6"/>
            <a:ext cx="3374605" cy="800317"/>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987574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0"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457200" y="1051560"/>
            <a:ext cx="11277600" cy="685800"/>
          </a:xfrm>
        </p:spPr>
        <p:txBody>
          <a:bodyPr/>
          <a:lstStyle>
            <a:lvl1pPr marL="0" indent="0" algn="l">
              <a:buNone/>
              <a:defRPr sz="1800" b="1" i="1" spc="-60" baseline="0">
                <a:solidFill>
                  <a:schemeClr val="accent2"/>
                </a:solidFill>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BE28BD72-8F4D-45F0-895D-618DDEA404CB}"/>
              </a:ext>
            </a:extLst>
          </p:cNvPr>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CB848D9E-E208-474E-B8F8-6B6EF468998A}"/>
              </a:ext>
            </a:extLst>
          </p:cNvPr>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5851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de 2 column - Wider with black BG">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4160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10125375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894" y="289512"/>
            <a:ext cx="10769549" cy="543185"/>
          </a:xfrm>
        </p:spPr>
        <p:txBody>
          <a:bodyPr lIns="0" tIns="0" rIns="0" bIns="0">
            <a:spAutoFit/>
          </a:bodyPr>
          <a:lstStyle>
            <a:lvl1pPr>
              <a:lnSpc>
                <a:spcPct val="100000"/>
              </a:lnSpc>
              <a:defRPr sz="3529">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715894" y="1189178"/>
            <a:ext cx="10769550" cy="1388138"/>
          </a:xfrm>
        </p:spPr>
        <p:txBody>
          <a:bodyPr lIns="0" tIns="0" rIns="0" bIns="0">
            <a:spAutoFit/>
          </a:bodyPr>
          <a:lstStyle>
            <a:lvl1pPr>
              <a:lnSpc>
                <a:spcPct val="100000"/>
              </a:lnSpc>
              <a:spcBef>
                <a:spcPts val="0"/>
              </a:spcBef>
              <a:defRPr sz="2745">
                <a:latin typeface="+mn-lt"/>
              </a:defRPr>
            </a:lvl1pPr>
            <a:lvl2pPr>
              <a:lnSpc>
                <a:spcPct val="100000"/>
              </a:lnSpc>
              <a:spcBef>
                <a:spcPts val="0"/>
              </a:spcBef>
              <a:defRPr sz="1961"/>
            </a:lvl2pPr>
            <a:lvl3pPr>
              <a:lnSpc>
                <a:spcPct val="100000"/>
              </a:lnSpc>
              <a:spcBef>
                <a:spcPts val="0"/>
              </a:spcBef>
              <a:defRPr sz="1568"/>
            </a:lvl3pPr>
            <a:lvl4pPr>
              <a:lnSpc>
                <a:spcPct val="100000"/>
              </a:lnSpc>
              <a:spcBef>
                <a:spcPts val="0"/>
              </a:spcBef>
              <a:defRPr sz="1372"/>
            </a:lvl4pPr>
            <a:lvl5pPr>
              <a:lnSpc>
                <a:spcPct val="100000"/>
              </a:lnSpc>
              <a:spcBef>
                <a:spcPts val="0"/>
              </a:spcBef>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2704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8056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5"/>
            <a:ext cx="6669658" cy="387837"/>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40910535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2110048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4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246221"/>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3"/>
            <a:ext cx="65" cy="307777"/>
          </a:xfrm>
          <a:prstGeom prst="rect">
            <a:avLst/>
          </a:prstGeom>
          <a:noFill/>
        </p:spPr>
        <p:txBody>
          <a:bodyPr wrap="square" lIns="0" tIns="0" rIns="0" bIns="0" rtlCol="0">
            <a:spAutoFit/>
          </a:bodyPr>
          <a:lstStyle/>
          <a:p>
            <a:pPr algn="l"/>
            <a:endParaRPr lang="en-US" sz="2000"/>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5" y="6763109"/>
            <a:ext cx="65" cy="307777"/>
          </a:xfrm>
          <a:prstGeom prst="rect">
            <a:avLst/>
          </a:prstGeom>
          <a:noFill/>
        </p:spPr>
        <p:txBody>
          <a:bodyPr wrap="square" lIns="0" tIns="0" rIns="0" bIns="0" rtlCol="0">
            <a:spAutoFit/>
          </a:bodyPr>
          <a:lstStyle/>
          <a:p>
            <a:pPr algn="l"/>
            <a:endParaRPr lang="en-US" sz="2000"/>
          </a:p>
        </p:txBody>
      </p:sp>
    </p:spTree>
    <p:extLst>
      <p:ext uri="{BB962C8B-B14F-4D97-AF65-F5344CB8AC3E}">
        <p14:creationId xmlns:p14="http://schemas.microsoft.com/office/powerpoint/2010/main" val="1863199829"/>
      </p:ext>
    </p:extLst>
  </p:cSld>
  <p:clrMapOvr>
    <a:masterClrMapping/>
  </p:clrMapOvr>
  <p:transition>
    <p:fade/>
  </p:transition>
  <p:extLst>
    <p:ext uri="{DCECCB84-F9BA-43D5-87BE-67443E8EF086}">
      <p15:sldGuideLst xmlns:p15="http://schemas.microsoft.com/office/powerpoint/2012/main">
        <p15:guide id="6" pos="795">
          <p15:clr>
            <a:srgbClr val="A4A3A4"/>
          </p15:clr>
        </p15:guide>
        <p15:guide id="7" pos="981">
          <p15:clr>
            <a:srgbClr val="A4A3A4"/>
          </p15:clr>
        </p15:guide>
        <p15:guide id="8" pos="1401">
          <p15:clr>
            <a:srgbClr val="A4A3A4"/>
          </p15:clr>
        </p15:guide>
        <p15:guide id="9" pos="1587">
          <p15:clr>
            <a:srgbClr val="A4A3A4"/>
          </p15:clr>
        </p15:guide>
        <p15:guide id="10" pos="2006">
          <p15:clr>
            <a:srgbClr val="A4A3A4"/>
          </p15:clr>
        </p15:guide>
        <p15:guide id="11" pos="2193">
          <p15:clr>
            <a:srgbClr val="A4A3A4"/>
          </p15:clr>
        </p15:guide>
        <p15:guide id="12" pos="2612">
          <p15:clr>
            <a:srgbClr val="A4A3A4"/>
          </p15:clr>
        </p15:guide>
        <p15:guide id="13" pos="2799">
          <p15:clr>
            <a:srgbClr val="A4A3A4"/>
          </p15:clr>
        </p15:guide>
        <p15:guide id="14" pos="3218">
          <p15:clr>
            <a:srgbClr val="A4A3A4"/>
          </p15:clr>
        </p15:guide>
        <p15:guide id="15" pos="3419">
          <p15:clr>
            <a:srgbClr val="A4A3A4"/>
          </p15:clr>
        </p15:guide>
        <p15:guide id="16" pos="3824">
          <p15:clr>
            <a:srgbClr val="A4A3A4"/>
          </p15:clr>
        </p15:guide>
        <p15:guide id="17" pos="4011">
          <p15:clr>
            <a:srgbClr val="A4A3A4"/>
          </p15:clr>
        </p15:guide>
        <p15:guide id="18" pos="4430">
          <p15:clr>
            <a:srgbClr val="A4A3A4"/>
          </p15:clr>
        </p15:guide>
        <p15:guide id="19" pos="4617">
          <p15:clr>
            <a:srgbClr val="A4A3A4"/>
          </p15:clr>
        </p15:guide>
        <p15:guide id="20" pos="5036">
          <p15:clr>
            <a:srgbClr val="A4A3A4"/>
          </p15:clr>
        </p15:guide>
        <p15:guide id="21" pos="5223">
          <p15:clr>
            <a:srgbClr val="A4A3A4"/>
          </p15:clr>
        </p15:guide>
        <p15:guide id="22" pos="5640">
          <p15:clr>
            <a:srgbClr val="A4A3A4"/>
          </p15:clr>
        </p15:guide>
        <p15:guide id="23" pos="5829">
          <p15:clr>
            <a:srgbClr val="A4A3A4"/>
          </p15:clr>
        </p15:guide>
        <p15:guide id="24" pos="6246">
          <p15:clr>
            <a:srgbClr val="A4A3A4"/>
          </p15:clr>
        </p15:guide>
        <p15:guide id="25" pos="6434">
          <p15:clr>
            <a:srgbClr val="A4A3A4"/>
          </p15:clr>
        </p15:guide>
        <p15:guide id="26" pos="6852">
          <p15:clr>
            <a:srgbClr val="A4A3A4"/>
          </p15:clr>
        </p15:guide>
        <p15:guide id="27" pos="7038">
          <p15:clr>
            <a:srgbClr val="A4A3A4"/>
          </p15:clr>
        </p15:guide>
        <p15:guide id="28" orient="horz" pos="923">
          <p15:clr>
            <a:srgbClr val="5ACBF0"/>
          </p15:clr>
        </p15:guide>
        <p15:guide id="29" orient="horz" pos="1296">
          <p15:clr>
            <a:srgbClr val="5ACBF0"/>
          </p15:clr>
        </p15:guide>
        <p15:guide id="30" orient="horz" pos="294">
          <p15:clr>
            <a:srgbClr val="5ACBF0"/>
          </p15:clr>
        </p15:guide>
        <p15:guide id="31" pos="3917">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6128966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030931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22879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26971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 Tall">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6819900" y="457200"/>
            <a:ext cx="4914900" cy="59436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7" name="Title Placeholder 2">
            <a:extLst>
              <a:ext uri="{FF2B5EF4-FFF2-40B4-BE49-F238E27FC236}">
                <a16:creationId xmlns:a16="http://schemas.microsoft.com/office/drawing/2014/main" id="{A725FBCD-B594-4CE0-B97E-6B199DCD5249}"/>
              </a:ext>
            </a:extLst>
          </p:cNvPr>
          <p:cNvSpPr>
            <a:spLocks noGrp="1"/>
          </p:cNvSpPr>
          <p:nvPr>
            <p:ph type="title" hasCustomPrompt="1"/>
          </p:nvPr>
        </p:nvSpPr>
        <p:spPr>
          <a:xfrm>
            <a:off x="457201" y="457200"/>
            <a:ext cx="6362700" cy="1409700"/>
          </a:xfrm>
          <a:prstGeom prst="rect">
            <a:avLst/>
          </a:prstGeom>
        </p:spPr>
        <p:txBody>
          <a:bodyPr vert="horz" lIns="0" tIns="0" rIns="274320" bIns="0" rtlCol="0" anchor="t">
            <a:normAutofit/>
          </a:bodyPr>
          <a:lstStyle>
            <a:lvl1pPr>
              <a:defRPr>
                <a:solidFill>
                  <a:schemeClr val="tx1"/>
                </a:solidFill>
              </a:defRPr>
            </a:lvl1pPr>
          </a:lstStyle>
          <a:p>
            <a:r>
              <a:rPr lang="en-US"/>
              <a:t>Click to edit title style</a:t>
            </a:r>
          </a:p>
        </p:txBody>
      </p:sp>
      <p:sp>
        <p:nvSpPr>
          <p:cNvPr id="2" name="Slide Number Placeholder 1">
            <a:extLst>
              <a:ext uri="{FF2B5EF4-FFF2-40B4-BE49-F238E27FC236}">
                <a16:creationId xmlns:a16="http://schemas.microsoft.com/office/drawing/2014/main" id="{CC3DBD94-70C4-8646-BE45-F7612087AC47}"/>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10" name="Text Placeholder 3">
            <a:extLst>
              <a:ext uri="{FF2B5EF4-FFF2-40B4-BE49-F238E27FC236}">
                <a16:creationId xmlns:a16="http://schemas.microsoft.com/office/drawing/2014/main" id="{61926A96-C004-4096-9D90-1712BB110B88}"/>
              </a:ext>
            </a:extLst>
          </p:cNvPr>
          <p:cNvSpPr>
            <a:spLocks noGrp="1"/>
          </p:cNvSpPr>
          <p:nvPr>
            <p:ph idx="1" hasCustomPrompt="1"/>
          </p:nvPr>
        </p:nvSpPr>
        <p:spPr>
          <a:xfrm>
            <a:off x="457200" y="1866900"/>
            <a:ext cx="6362700" cy="45140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213299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71018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20259043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89929091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058473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74703432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85941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89614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833827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67636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23758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de 1-line + Content">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7" name="Text Placeholder 3">
            <a:extLst>
              <a:ext uri="{FF2B5EF4-FFF2-40B4-BE49-F238E27FC236}">
                <a16:creationId xmlns:a16="http://schemas.microsoft.com/office/drawing/2014/main" id="{957150A5-603E-45CB-90ED-88D5F012D783}"/>
              </a:ext>
            </a:extLst>
          </p:cNvPr>
          <p:cNvSpPr>
            <a:spLocks noGrp="1"/>
          </p:cNvSpPr>
          <p:nvPr>
            <p:ph idx="1" hasCustomPrompt="1"/>
          </p:nvPr>
        </p:nvSpPr>
        <p:spPr>
          <a:xfrm>
            <a:off x="457201" y="1887751"/>
            <a:ext cx="11277600" cy="4208249"/>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60789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42625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321746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49909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129237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22433016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42729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89998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543840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1317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408738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de 1-line + 2-col">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D6A3AC42-E7E4-4837-AD6D-7372F7227A43}"/>
              </a:ext>
            </a:extLst>
          </p:cNvPr>
          <p:cNvSpPr>
            <a:spLocks noGrp="1"/>
          </p:cNvSpPr>
          <p:nvPr>
            <p:ph idx="1" hasCustomPrompt="1"/>
          </p:nvPr>
        </p:nvSpPr>
        <p:spPr>
          <a:xfrm>
            <a:off x="473102" y="1866900"/>
            <a:ext cx="5622897" cy="4514047"/>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64F77650-FFA2-4226-8961-E8D673467F27}"/>
              </a:ext>
            </a:extLst>
          </p:cNvPr>
          <p:cNvSpPr>
            <a:spLocks noGrp="1"/>
          </p:cNvSpPr>
          <p:nvPr>
            <p:ph idx="26" hasCustomPrompt="1"/>
          </p:nvPr>
        </p:nvSpPr>
        <p:spPr>
          <a:xfrm>
            <a:off x="6096000" y="1866900"/>
            <a:ext cx="5638799" cy="4514047"/>
          </a:xfrm>
          <a:prstGeom prst="rect">
            <a:avLst/>
          </a:prstGeom>
        </p:spPr>
        <p:txBody>
          <a:bodyPr vert="horz" wrap="square" lIns="0" tIns="18288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417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8184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24278458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4299084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485782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78149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3352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33588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66631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3375349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88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de 2-line + 2-col">
    <p:spTree>
      <p:nvGrpSpPr>
        <p:cNvPr id="1" name=""/>
        <p:cNvGrpSpPr/>
        <p:nvPr/>
      </p:nvGrpSpPr>
      <p:grpSpPr>
        <a:xfrm>
          <a:off x="0" y="0"/>
          <a:ext cx="0" cy="0"/>
          <a:chOff x="0" y="0"/>
          <a:chExt cx="0" cy="0"/>
        </a:xfrm>
      </p:grpSpPr>
      <p:sp>
        <p:nvSpPr>
          <p:cNvPr id="12" name="Text Placeholder 3"/>
          <p:cNvSpPr>
            <a:spLocks noGrp="1"/>
          </p:cNvSpPr>
          <p:nvPr>
            <p:ph type="body" sz="quarter" idx="29" hasCustomPrompt="1"/>
          </p:nvPr>
        </p:nvSpPr>
        <p:spPr>
          <a:xfrm>
            <a:off x="473103" y="1181100"/>
            <a:ext cx="11261697" cy="1039586"/>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5" name="Shape 69"/>
          <p:cNvSpPr txBox="1">
            <a:spLocks noGrp="1"/>
          </p:cNvSpPr>
          <p:nvPr>
            <p:ph type="body" idx="1" hasCustomPrompt="1"/>
          </p:nvPr>
        </p:nvSpPr>
        <p:spPr>
          <a:xfrm>
            <a:off x="457200" y="3274985"/>
            <a:ext cx="5638800"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14" name="Title Placeholder 2">
            <a:extLst>
              <a:ext uri="{FF2B5EF4-FFF2-40B4-BE49-F238E27FC236}">
                <a16:creationId xmlns:a16="http://schemas.microsoft.com/office/drawing/2014/main" id="{9BE0A8BE-2DE1-4F0B-A55F-DCADF0E5CEBC}"/>
              </a:ext>
            </a:extLst>
          </p:cNvPr>
          <p:cNvSpPr>
            <a:spLocks noGrp="1"/>
          </p:cNvSpPr>
          <p:nvPr>
            <p:ph type="title"/>
          </p:nvPr>
        </p:nvSpPr>
        <p:spPr>
          <a:xfrm>
            <a:off x="473102" y="457200"/>
            <a:ext cx="11261697"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hape 69">
            <a:extLst>
              <a:ext uri="{FF2B5EF4-FFF2-40B4-BE49-F238E27FC236}">
                <a16:creationId xmlns:a16="http://schemas.microsoft.com/office/drawing/2014/main" id="{428E945F-C6CF-114F-9853-8A907768C6C9}"/>
              </a:ext>
            </a:extLst>
          </p:cNvPr>
          <p:cNvSpPr txBox="1">
            <a:spLocks noGrp="1"/>
          </p:cNvSpPr>
          <p:nvPr>
            <p:ph type="body" idx="30" hasCustomPrompt="1"/>
          </p:nvPr>
        </p:nvSpPr>
        <p:spPr>
          <a:xfrm>
            <a:off x="457200" y="2613661"/>
            <a:ext cx="5638800" cy="6625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8" name="Shape 69">
            <a:extLst>
              <a:ext uri="{FF2B5EF4-FFF2-40B4-BE49-F238E27FC236}">
                <a16:creationId xmlns:a16="http://schemas.microsoft.com/office/drawing/2014/main" id="{7E329BEC-C2D0-C143-A502-5AB72E37BFE3}"/>
              </a:ext>
            </a:extLst>
          </p:cNvPr>
          <p:cNvSpPr txBox="1">
            <a:spLocks noGrp="1"/>
          </p:cNvSpPr>
          <p:nvPr>
            <p:ph type="body" idx="31" hasCustomPrompt="1"/>
          </p:nvPr>
        </p:nvSpPr>
        <p:spPr>
          <a:xfrm>
            <a:off x="6096001" y="2612046"/>
            <a:ext cx="5638798" cy="662939"/>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EDDD05D2-30AD-CE4A-A02B-114257D5F8C5}"/>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9" name="Shape 69">
            <a:extLst>
              <a:ext uri="{FF2B5EF4-FFF2-40B4-BE49-F238E27FC236}">
                <a16:creationId xmlns:a16="http://schemas.microsoft.com/office/drawing/2014/main" id="{78CCEAB4-4301-9D4F-98B7-3C7144E5A3D5}"/>
              </a:ext>
            </a:extLst>
          </p:cNvPr>
          <p:cNvSpPr txBox="1">
            <a:spLocks noGrp="1"/>
          </p:cNvSpPr>
          <p:nvPr>
            <p:ph type="body" idx="33" hasCustomPrompt="1"/>
          </p:nvPr>
        </p:nvSpPr>
        <p:spPr>
          <a:xfrm>
            <a:off x="6096000" y="3274985"/>
            <a:ext cx="5638799"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25796348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56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424316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35584815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2669953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546924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de 3-line + 2-col">
    <p:spTree>
      <p:nvGrpSpPr>
        <p:cNvPr id="1" name=""/>
        <p:cNvGrpSpPr/>
        <p:nvPr/>
      </p:nvGrpSpPr>
      <p:grpSpPr>
        <a:xfrm>
          <a:off x="0" y="0"/>
          <a:ext cx="0" cy="0"/>
          <a:chOff x="0" y="0"/>
          <a:chExt cx="0" cy="0"/>
        </a:xfrm>
      </p:grpSpPr>
      <p:sp>
        <p:nvSpPr>
          <p:cNvPr id="10" name="Text Placeholder 3"/>
          <p:cNvSpPr>
            <a:spLocks noGrp="1"/>
          </p:cNvSpPr>
          <p:nvPr>
            <p:ph type="body" sz="quarter" idx="29" hasCustomPrompt="1"/>
          </p:nvPr>
        </p:nvSpPr>
        <p:spPr>
          <a:xfrm>
            <a:off x="473103" y="1181100"/>
            <a:ext cx="11261697" cy="14097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3" name="Title Placeholder 2">
            <a:extLst>
              <a:ext uri="{FF2B5EF4-FFF2-40B4-BE49-F238E27FC236}">
                <a16:creationId xmlns:a16="http://schemas.microsoft.com/office/drawing/2014/main" id="{73E1BA87-D25C-4F80-86CD-39C9FF7CD8AA}"/>
              </a:ext>
            </a:extLst>
          </p:cNvPr>
          <p:cNvSpPr>
            <a:spLocks noGrp="1"/>
          </p:cNvSpPr>
          <p:nvPr>
            <p:ph type="title"/>
          </p:nvPr>
        </p:nvSpPr>
        <p:spPr>
          <a:xfrm>
            <a:off x="473102" y="457200"/>
            <a:ext cx="11261697" cy="723132"/>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2" name="Shape 69">
            <a:extLst>
              <a:ext uri="{FF2B5EF4-FFF2-40B4-BE49-F238E27FC236}">
                <a16:creationId xmlns:a16="http://schemas.microsoft.com/office/drawing/2014/main" id="{BA65E103-69D9-5D45-B5F7-D01042ED1368}"/>
              </a:ext>
            </a:extLst>
          </p:cNvPr>
          <p:cNvSpPr txBox="1">
            <a:spLocks noGrp="1"/>
          </p:cNvSpPr>
          <p:nvPr>
            <p:ph type="body" idx="30" hasCustomPrompt="1"/>
          </p:nvPr>
        </p:nvSpPr>
        <p:spPr>
          <a:xfrm>
            <a:off x="457200" y="2613661"/>
            <a:ext cx="5638800" cy="13876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6" name="Shape 69">
            <a:extLst>
              <a:ext uri="{FF2B5EF4-FFF2-40B4-BE49-F238E27FC236}">
                <a16:creationId xmlns:a16="http://schemas.microsoft.com/office/drawing/2014/main" id="{3AAC50CE-DE03-A34A-8A83-25D7519888FE}"/>
              </a:ext>
            </a:extLst>
          </p:cNvPr>
          <p:cNvSpPr txBox="1">
            <a:spLocks noGrp="1"/>
          </p:cNvSpPr>
          <p:nvPr>
            <p:ph type="body" idx="31" hasCustomPrompt="1"/>
          </p:nvPr>
        </p:nvSpPr>
        <p:spPr>
          <a:xfrm>
            <a:off x="6096001" y="2612046"/>
            <a:ext cx="5638798" cy="1388454"/>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CAE5AB7D-B686-4C4C-ACED-3F0D7A4F7378}"/>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8" name="Shape 69">
            <a:extLst>
              <a:ext uri="{FF2B5EF4-FFF2-40B4-BE49-F238E27FC236}">
                <a16:creationId xmlns:a16="http://schemas.microsoft.com/office/drawing/2014/main" id="{8EE58690-5E7F-C345-9E54-40916B1A6C53}"/>
              </a:ext>
            </a:extLst>
          </p:cNvPr>
          <p:cNvSpPr txBox="1">
            <a:spLocks noGrp="1"/>
          </p:cNvSpPr>
          <p:nvPr>
            <p:ph type="body" idx="1" hasCustomPrompt="1"/>
          </p:nvPr>
        </p:nvSpPr>
        <p:spPr>
          <a:xfrm>
            <a:off x="457200" y="4000500"/>
            <a:ext cx="5638800"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21" name="Shape 69">
            <a:extLst>
              <a:ext uri="{FF2B5EF4-FFF2-40B4-BE49-F238E27FC236}">
                <a16:creationId xmlns:a16="http://schemas.microsoft.com/office/drawing/2014/main" id="{FD8EFF2A-00F8-1C47-B16D-242D1997A4AB}"/>
              </a:ext>
            </a:extLst>
          </p:cNvPr>
          <p:cNvSpPr txBox="1">
            <a:spLocks noGrp="1"/>
          </p:cNvSpPr>
          <p:nvPr>
            <p:ph type="body" idx="33" hasCustomPrompt="1"/>
          </p:nvPr>
        </p:nvSpPr>
        <p:spPr>
          <a:xfrm>
            <a:off x="6096000" y="4000500"/>
            <a:ext cx="5638799"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3964161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de 1-line + Benefits">
    <p:spTree>
      <p:nvGrpSpPr>
        <p:cNvPr id="1" name=""/>
        <p:cNvGrpSpPr/>
        <p:nvPr/>
      </p:nvGrpSpPr>
      <p:grpSpPr>
        <a:xfrm>
          <a:off x="0" y="0"/>
          <a:ext cx="0" cy="0"/>
          <a:chOff x="0" y="0"/>
          <a:chExt cx="0" cy="0"/>
        </a:xfrm>
      </p:grpSpPr>
      <p:sp>
        <p:nvSpPr>
          <p:cNvPr id="3" name="Content Placeholder 2"/>
          <p:cNvSpPr>
            <a:spLocks noGrp="1"/>
          </p:cNvSpPr>
          <p:nvPr>
            <p:ph sz="quarter" idx="26" hasCustomPrompt="1"/>
          </p:nvPr>
        </p:nvSpPr>
        <p:spPr>
          <a:xfrm>
            <a:off x="6102108" y="18669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9" name="Shape 69"/>
          <p:cNvSpPr txBox="1">
            <a:spLocks noGrp="1"/>
          </p:cNvSpPr>
          <p:nvPr>
            <p:ph type="body" idx="44" hasCustomPrompt="1"/>
          </p:nvPr>
        </p:nvSpPr>
        <p:spPr>
          <a:xfrm>
            <a:off x="6102108" y="2590800"/>
            <a:ext cx="5624740" cy="6858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16" name="Content Placeholder 2">
            <a:extLst>
              <a:ext uri="{FF2B5EF4-FFF2-40B4-BE49-F238E27FC236}">
                <a16:creationId xmlns:a16="http://schemas.microsoft.com/office/drawing/2014/main" id="{521DF2AB-6814-A044-92C3-4909B9B4BF2A}"/>
              </a:ext>
            </a:extLst>
          </p:cNvPr>
          <p:cNvSpPr>
            <a:spLocks noGrp="1"/>
          </p:cNvSpPr>
          <p:nvPr>
            <p:ph sz="quarter" idx="48" hasCustomPrompt="1"/>
          </p:nvPr>
        </p:nvSpPr>
        <p:spPr>
          <a:xfrm>
            <a:off x="6102108" y="32766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18" name="Shape 69">
            <a:extLst>
              <a:ext uri="{FF2B5EF4-FFF2-40B4-BE49-F238E27FC236}">
                <a16:creationId xmlns:a16="http://schemas.microsoft.com/office/drawing/2014/main" id="{D115A798-134E-9F4A-8926-D90F1F1E0789}"/>
              </a:ext>
            </a:extLst>
          </p:cNvPr>
          <p:cNvSpPr txBox="1">
            <a:spLocks noGrp="1"/>
          </p:cNvSpPr>
          <p:nvPr>
            <p:ph type="body" idx="49" hasCustomPrompt="1"/>
          </p:nvPr>
        </p:nvSpPr>
        <p:spPr>
          <a:xfrm>
            <a:off x="6102108" y="4000500"/>
            <a:ext cx="5624740" cy="678332"/>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9" name="Content Placeholder 2">
            <a:extLst>
              <a:ext uri="{FF2B5EF4-FFF2-40B4-BE49-F238E27FC236}">
                <a16:creationId xmlns:a16="http://schemas.microsoft.com/office/drawing/2014/main" id="{39DE6605-90A7-CC4B-B3A0-0B82C572B9D9}"/>
              </a:ext>
            </a:extLst>
          </p:cNvPr>
          <p:cNvSpPr>
            <a:spLocks noGrp="1"/>
          </p:cNvSpPr>
          <p:nvPr>
            <p:ph sz="quarter" idx="50" hasCustomPrompt="1"/>
          </p:nvPr>
        </p:nvSpPr>
        <p:spPr>
          <a:xfrm>
            <a:off x="6096000" y="4678833"/>
            <a:ext cx="5623114" cy="693267"/>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20" name="Shape 69">
            <a:extLst>
              <a:ext uri="{FF2B5EF4-FFF2-40B4-BE49-F238E27FC236}">
                <a16:creationId xmlns:a16="http://schemas.microsoft.com/office/drawing/2014/main" id="{3EEC4BDE-E6C0-654A-B50A-49A221B458B8}"/>
              </a:ext>
            </a:extLst>
          </p:cNvPr>
          <p:cNvSpPr txBox="1">
            <a:spLocks noGrp="1"/>
          </p:cNvSpPr>
          <p:nvPr>
            <p:ph type="body" idx="51" hasCustomPrompt="1"/>
          </p:nvPr>
        </p:nvSpPr>
        <p:spPr>
          <a:xfrm>
            <a:off x="6096000" y="5372101"/>
            <a:ext cx="5624740" cy="7239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1" name="Picture Placeholder 3">
            <a:extLst>
              <a:ext uri="{FF2B5EF4-FFF2-40B4-BE49-F238E27FC236}">
                <a16:creationId xmlns:a16="http://schemas.microsoft.com/office/drawing/2014/main" id="{85C63F4F-9B1D-48B9-B01E-A10B1592D270}"/>
              </a:ext>
            </a:extLst>
          </p:cNvPr>
          <p:cNvSpPr>
            <a:spLocks noGrp="1"/>
          </p:cNvSpPr>
          <p:nvPr>
            <p:ph type="pic" sz="quarter" idx="52"/>
          </p:nvPr>
        </p:nvSpPr>
        <p:spPr>
          <a:xfrm>
            <a:off x="473103" y="1905000"/>
            <a:ext cx="5630178" cy="4191000"/>
          </a:xfrm>
        </p:spPr>
        <p:txBody>
          <a:bodyPr anchor="ctr"/>
          <a:lstStyle>
            <a:lvl1pPr algn="ctr">
              <a:defRPr>
                <a:solidFill>
                  <a:srgbClr val="B4009E"/>
                </a:solidFill>
              </a:defRPr>
            </a:lvl1pPr>
          </a:lstStyle>
          <a:p>
            <a:r>
              <a:rPr lang="en-US"/>
              <a:t>Click icon to add picture</a:t>
            </a:r>
          </a:p>
        </p:txBody>
      </p:sp>
    </p:spTree>
    <p:extLst>
      <p:ext uri="{BB962C8B-B14F-4D97-AF65-F5344CB8AC3E}">
        <p14:creationId xmlns:p14="http://schemas.microsoft.com/office/powerpoint/2010/main" val="3088418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C Screen + Content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17678" y="1433031"/>
            <a:ext cx="5700644" cy="5429877"/>
          </a:xfrm>
          <a:prstGeom prst="rect">
            <a:avLst/>
          </a:prstGeom>
        </p:spPr>
      </p:pic>
      <p:sp>
        <p:nvSpPr>
          <p:cNvPr id="5" name="Picture Placeholder 4"/>
          <p:cNvSpPr>
            <a:spLocks noGrp="1"/>
          </p:cNvSpPr>
          <p:nvPr>
            <p:ph type="pic" sz="quarter" idx="27"/>
          </p:nvPr>
        </p:nvSpPr>
        <p:spPr>
          <a:xfrm>
            <a:off x="6809222" y="1839351"/>
            <a:ext cx="5409100" cy="5007646"/>
          </a:xfrm>
          <a:solidFill>
            <a:schemeClr val="bg2"/>
          </a:solidFill>
        </p:spPr>
        <p:txBody>
          <a:bodyPr anchor="ctr"/>
          <a:lstStyle>
            <a:lvl1pPr algn="ctr">
              <a:defRPr>
                <a:solidFill>
                  <a:srgbClr val="B4009E"/>
                </a:solidFill>
              </a:defRPr>
            </a:lvl1pPr>
          </a:lstStyle>
          <a:p>
            <a:r>
              <a:rPr lang="en-US"/>
              <a:t>Click icon to add picture</a:t>
            </a:r>
          </a:p>
        </p:txBody>
      </p:sp>
      <p:sp>
        <p:nvSpPr>
          <p:cNvPr id="12" name="Title Placeholder 2">
            <a:extLst>
              <a:ext uri="{FF2B5EF4-FFF2-40B4-BE49-F238E27FC236}">
                <a16:creationId xmlns:a16="http://schemas.microsoft.com/office/drawing/2014/main" id="{4ED96F2B-B9BA-4E98-B1E2-09D18F6A591E}"/>
              </a:ext>
            </a:extLst>
          </p:cNvPr>
          <p:cNvSpPr>
            <a:spLocks noGrp="1"/>
          </p:cNvSpPr>
          <p:nvPr>
            <p:ph type="title"/>
          </p:nvPr>
        </p:nvSpPr>
        <p:spPr>
          <a:xfrm>
            <a:off x="473103" y="457200"/>
            <a:ext cx="10972800"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lide Number Placeholder 2">
            <a:extLst>
              <a:ext uri="{FF2B5EF4-FFF2-40B4-BE49-F238E27FC236}">
                <a16:creationId xmlns:a16="http://schemas.microsoft.com/office/drawing/2014/main" id="{236E7C6A-A303-4FDB-B6B8-5D88290F27D4}"/>
              </a:ext>
            </a:extLst>
          </p:cNvPr>
          <p:cNvSpPr>
            <a:spLocks noGrp="1"/>
          </p:cNvSpPr>
          <p:nvPr>
            <p:ph type="sldNum" sz="quarter" idx="4"/>
          </p:nvPr>
        </p:nvSpPr>
        <p:spPr>
          <a:xfrm>
            <a:off x="1" y="6442502"/>
            <a:ext cx="528074" cy="26624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
        <p:nvSpPr>
          <p:cNvPr id="8" name="Text Placeholder 3">
            <a:extLst>
              <a:ext uri="{FF2B5EF4-FFF2-40B4-BE49-F238E27FC236}">
                <a16:creationId xmlns:a16="http://schemas.microsoft.com/office/drawing/2014/main" id="{8674C8F2-F047-4FCF-8943-2578FE19FEFC}"/>
              </a:ext>
            </a:extLst>
          </p:cNvPr>
          <p:cNvSpPr>
            <a:spLocks noGrp="1"/>
          </p:cNvSpPr>
          <p:nvPr>
            <p:ph idx="1" hasCustomPrompt="1"/>
          </p:nvPr>
        </p:nvSpPr>
        <p:spPr>
          <a:xfrm>
            <a:off x="473102" y="1839352"/>
            <a:ext cx="5622897" cy="4541596"/>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04127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C Screen +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57" y="1414770"/>
            <a:ext cx="5817866" cy="5443229"/>
          </a:xfrm>
          <a:prstGeom prst="rect">
            <a:avLst/>
          </a:prstGeom>
        </p:spPr>
      </p:pic>
      <p:sp>
        <p:nvSpPr>
          <p:cNvPr id="5" name="Picture Placeholder 4"/>
          <p:cNvSpPr>
            <a:spLocks noGrp="1"/>
          </p:cNvSpPr>
          <p:nvPr>
            <p:ph type="pic" sz="quarter" idx="27"/>
          </p:nvPr>
        </p:nvSpPr>
        <p:spPr>
          <a:xfrm>
            <a:off x="0" y="1827037"/>
            <a:ext cx="5422401" cy="5019960"/>
          </a:xfrm>
          <a:solidFill>
            <a:schemeClr val="bg2"/>
          </a:solidFill>
        </p:spPr>
        <p:txBody>
          <a:bodyPr anchor="ctr"/>
          <a:lstStyle>
            <a:lvl1pPr algn="ctr">
              <a:defRPr>
                <a:solidFill>
                  <a:srgbClr val="B4009E"/>
                </a:solidFill>
              </a:defRPr>
            </a:lvl1pPr>
          </a:lstStyle>
          <a:p>
            <a:r>
              <a:rPr lang="en-US"/>
              <a:t>Click icon to add picture</a:t>
            </a:r>
          </a:p>
        </p:txBody>
      </p:sp>
      <p:sp>
        <p:nvSpPr>
          <p:cNvPr id="8" name="Title Placeholder 2">
            <a:extLst>
              <a:ext uri="{FF2B5EF4-FFF2-40B4-BE49-F238E27FC236}">
                <a16:creationId xmlns:a16="http://schemas.microsoft.com/office/drawing/2014/main" id="{A148A8CD-2643-4A3A-8ACB-8D5DC84BC0A8}"/>
              </a:ext>
            </a:extLst>
          </p:cNvPr>
          <p:cNvSpPr>
            <a:spLocks noGrp="1"/>
          </p:cNvSpPr>
          <p:nvPr>
            <p:ph type="title"/>
          </p:nvPr>
        </p:nvSpPr>
        <p:spPr>
          <a:xfrm>
            <a:off x="473103" y="457200"/>
            <a:ext cx="10972800" cy="8001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BEC9A58A-9A2E-054F-968B-0EAFEE732C6B}"/>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4CDD260C-CCCD-467E-AF20-0BCBF4300AC7}"/>
              </a:ext>
            </a:extLst>
          </p:cNvPr>
          <p:cNvSpPr>
            <a:spLocks noGrp="1"/>
          </p:cNvSpPr>
          <p:nvPr>
            <p:ph idx="26" hasCustomPrompt="1"/>
          </p:nvPr>
        </p:nvSpPr>
        <p:spPr>
          <a:xfrm>
            <a:off x="6096000" y="1839352"/>
            <a:ext cx="5638799" cy="454159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388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C Screen + Concep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24553" y="1439579"/>
            <a:ext cx="5693769" cy="5423329"/>
          </a:xfrm>
          <a:prstGeom prst="rect">
            <a:avLst/>
          </a:prstGeom>
        </p:spPr>
      </p:pic>
      <p:sp>
        <p:nvSpPr>
          <p:cNvPr id="5" name="Picture Placeholder 4"/>
          <p:cNvSpPr>
            <a:spLocks noGrp="1"/>
          </p:cNvSpPr>
          <p:nvPr>
            <p:ph type="pic" sz="quarter" idx="27"/>
          </p:nvPr>
        </p:nvSpPr>
        <p:spPr>
          <a:xfrm>
            <a:off x="6819900" y="1849235"/>
            <a:ext cx="5398422" cy="4997761"/>
          </a:xfrm>
          <a:solidFill>
            <a:schemeClr val="bg2"/>
          </a:solidFill>
        </p:spPr>
        <p:txBody>
          <a:bodyPr anchor="ctr"/>
          <a:lstStyle>
            <a:lvl1pPr algn="ctr">
              <a:defRPr>
                <a:solidFill>
                  <a:srgbClr val="B4009E"/>
                </a:solidFill>
              </a:defRPr>
            </a:lvl1pPr>
          </a:lstStyle>
          <a:p>
            <a:r>
              <a:rPr lang="en-US"/>
              <a:t>Click icon to add picture</a:t>
            </a:r>
          </a:p>
        </p:txBody>
      </p:sp>
      <p:sp>
        <p:nvSpPr>
          <p:cNvPr id="13" name="Picture Placeholder 5">
            <a:extLst>
              <a:ext uri="{FF2B5EF4-FFF2-40B4-BE49-F238E27FC236}">
                <a16:creationId xmlns:a16="http://schemas.microsoft.com/office/drawing/2014/main" id="{FC5D7497-43E0-43D6-8854-1B74C949DE07}"/>
              </a:ext>
            </a:extLst>
          </p:cNvPr>
          <p:cNvSpPr>
            <a:spLocks noGrp="1"/>
          </p:cNvSpPr>
          <p:nvPr>
            <p:ph type="pic" sz="quarter" idx="28"/>
          </p:nvPr>
        </p:nvSpPr>
        <p:spPr>
          <a:xfrm>
            <a:off x="1882801" y="1183713"/>
            <a:ext cx="2803500" cy="2092885"/>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cxnSp>
        <p:nvCxnSpPr>
          <p:cNvPr id="18" name="Straight Connector 17">
            <a:extLst>
              <a:ext uri="{FF2B5EF4-FFF2-40B4-BE49-F238E27FC236}">
                <a16:creationId xmlns:a16="http://schemas.microsoft.com/office/drawing/2014/main" id="{683E5DE2-86E4-48F3-A62D-D5DF9BDF85B0}"/>
              </a:ext>
            </a:extLst>
          </p:cNvPr>
          <p:cNvCxnSpPr>
            <a:cxnSpLocks/>
          </p:cNvCxnSpPr>
          <p:nvPr userDrawn="1"/>
        </p:nvCxnSpPr>
        <p:spPr>
          <a:xfrm>
            <a:off x="473102" y="3894138"/>
            <a:ext cx="5622898"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9" name="Shape 78">
            <a:extLst>
              <a:ext uri="{FF2B5EF4-FFF2-40B4-BE49-F238E27FC236}">
                <a16:creationId xmlns:a16="http://schemas.microsoft.com/office/drawing/2014/main" id="{71C8E277-7D4C-447B-AFAB-D7CF24D9E342}"/>
              </a:ext>
            </a:extLst>
          </p:cNvPr>
          <p:cNvSpPr txBox="1">
            <a:spLocks noGrp="1"/>
          </p:cNvSpPr>
          <p:nvPr>
            <p:ph type="body" idx="30" hasCustomPrompt="1"/>
          </p:nvPr>
        </p:nvSpPr>
        <p:spPr>
          <a:xfrm>
            <a:off x="473102" y="3276599"/>
            <a:ext cx="5622898" cy="720506"/>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0" name="Shape 69">
            <a:extLst>
              <a:ext uri="{FF2B5EF4-FFF2-40B4-BE49-F238E27FC236}">
                <a16:creationId xmlns:a16="http://schemas.microsoft.com/office/drawing/2014/main" id="{70591C03-C195-4562-B18E-1D79C2C9AE21}"/>
              </a:ext>
            </a:extLst>
          </p:cNvPr>
          <p:cNvSpPr txBox="1">
            <a:spLocks noGrp="1"/>
          </p:cNvSpPr>
          <p:nvPr>
            <p:ph type="body" idx="32" hasCustomPrompt="1"/>
          </p:nvPr>
        </p:nvSpPr>
        <p:spPr>
          <a:xfrm>
            <a:off x="473102" y="3997105"/>
            <a:ext cx="5622898" cy="2325956"/>
          </a:xfrm>
          <a:prstGeom prst="rect">
            <a:avLst/>
          </a:prstGeom>
        </p:spPr>
        <p:txBody>
          <a:bodyPr vert="horz" wrap="square" lIns="67222" tIns="0" rIns="67222"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1" name="Title Placeholder 2">
            <a:extLst>
              <a:ext uri="{FF2B5EF4-FFF2-40B4-BE49-F238E27FC236}">
                <a16:creationId xmlns:a16="http://schemas.microsoft.com/office/drawing/2014/main" id="{266178FF-475A-4E85-B10B-BB484DCB9473}"/>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6" name="Slide Number Placeholder 2">
            <a:extLst>
              <a:ext uri="{FF2B5EF4-FFF2-40B4-BE49-F238E27FC236}">
                <a16:creationId xmlns:a16="http://schemas.microsoft.com/office/drawing/2014/main" id="{79B7A28B-DF7F-46F2-924F-B96EF909C372}"/>
              </a:ext>
            </a:extLst>
          </p:cNvPr>
          <p:cNvSpPr>
            <a:spLocks noGrp="1"/>
          </p:cNvSpPr>
          <p:nvPr>
            <p:ph type="sldNum" sz="quarter" idx="4"/>
          </p:nvPr>
        </p:nvSpPr>
        <p:spPr>
          <a:xfrm>
            <a:off x="1" y="6442502"/>
            <a:ext cx="528074" cy="39031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Tree>
    <p:extLst>
      <p:ext uri="{BB962C8B-B14F-4D97-AF65-F5344CB8AC3E}">
        <p14:creationId xmlns:p14="http://schemas.microsoft.com/office/powerpoint/2010/main" val="238695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 Double Subheads">
    <p:spTree>
      <p:nvGrpSpPr>
        <p:cNvPr id="1" name=""/>
        <p:cNvGrpSpPr/>
        <p:nvPr/>
      </p:nvGrpSpPr>
      <p:grpSpPr>
        <a:xfrm>
          <a:off x="0" y="0"/>
          <a:ext cx="0" cy="0"/>
          <a:chOff x="0" y="0"/>
          <a:chExt cx="0" cy="0"/>
        </a:xfrm>
      </p:grpSpPr>
      <p:sp>
        <p:nvSpPr>
          <p:cNvPr id="13" name="Text Placeholder 3"/>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722853"/>
          </a:xfrm>
          <a:prstGeom prst="rect">
            <a:avLst/>
          </a:prstGeom>
        </p:spPr>
        <p:txBody>
          <a:bodyPr vert="horz" lIns="0" tIns="0" rIns="0" bIns="0" rtlCol="0" anchor="t">
            <a:normAutofit/>
          </a:bodyPr>
          <a:lstStyle/>
          <a:p>
            <a:r>
              <a:rPr lang="en-US"/>
              <a:t>Click to edit Master title style</a:t>
            </a:r>
          </a:p>
        </p:txBody>
      </p:sp>
      <p:sp>
        <p:nvSpPr>
          <p:cNvPr id="2" name="Slide Number Placeholder 1">
            <a:extLst>
              <a:ext uri="{FF2B5EF4-FFF2-40B4-BE49-F238E27FC236}">
                <a16:creationId xmlns:a16="http://schemas.microsoft.com/office/drawing/2014/main" id="{C5A5FC2E-6D98-CE43-9551-6AA69FEF734C}"/>
              </a:ext>
            </a:extLst>
          </p:cNvPr>
          <p:cNvSpPr>
            <a:spLocks noGrp="1"/>
          </p:cNvSpPr>
          <p:nvPr>
            <p:ph type="sldNum" sz="quarter" idx="27"/>
          </p:nvPr>
        </p:nvSpPr>
        <p:spPr/>
        <p:txBody>
          <a:bodyPr/>
          <a:lstStyle/>
          <a:p>
            <a:fld id="{529AFA16-AEC4-7D4A-82F3-BDAE8E49079E}" type="slidenum">
              <a:rPr lang="en-US" smtClean="0"/>
              <a:pPr/>
              <a:t>‹#›</a:t>
            </a:fld>
            <a:endParaRPr lang="en-US"/>
          </a:p>
        </p:txBody>
      </p:sp>
      <p:sp>
        <p:nvSpPr>
          <p:cNvPr id="8" name="Shape 78">
            <a:extLst>
              <a:ext uri="{FF2B5EF4-FFF2-40B4-BE49-F238E27FC236}">
                <a16:creationId xmlns:a16="http://schemas.microsoft.com/office/drawing/2014/main" id="{DA021890-D16A-D649-AA1E-9ED7EFA69AF4}"/>
              </a:ext>
            </a:extLst>
          </p:cNvPr>
          <p:cNvSpPr txBox="1">
            <a:spLocks noGrp="1"/>
          </p:cNvSpPr>
          <p:nvPr>
            <p:ph type="body" idx="7" hasCustomPrompt="1"/>
          </p:nvPr>
        </p:nvSpPr>
        <p:spPr>
          <a:xfrm>
            <a:off x="6095999" y="1180053"/>
            <a:ext cx="5638798" cy="686847"/>
          </a:xfrm>
          <a:prstGeom prst="rect">
            <a:avLst/>
          </a:prstGeom>
          <a:ln>
            <a:noFill/>
          </a:ln>
        </p:spPr>
        <p:txBody>
          <a:bodyPr vert="horz" wrap="square" lIns="0" tIns="0" rIns="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sp>
        <p:nvSpPr>
          <p:cNvPr id="9" name="Shape 78">
            <a:extLst>
              <a:ext uri="{FF2B5EF4-FFF2-40B4-BE49-F238E27FC236}">
                <a16:creationId xmlns:a16="http://schemas.microsoft.com/office/drawing/2014/main" id="{596BDBB1-DFCE-5B44-8169-B1A6DE61560F}"/>
              </a:ext>
            </a:extLst>
          </p:cNvPr>
          <p:cNvSpPr txBox="1">
            <a:spLocks noGrp="1"/>
          </p:cNvSpPr>
          <p:nvPr>
            <p:ph type="body" idx="30" hasCustomPrompt="1"/>
          </p:nvPr>
        </p:nvSpPr>
        <p:spPr>
          <a:xfrm>
            <a:off x="457201" y="1183190"/>
            <a:ext cx="5638800" cy="682523"/>
          </a:xfrm>
          <a:prstGeom prst="rect">
            <a:avLst/>
          </a:prstGeom>
          <a:ln>
            <a:noFill/>
          </a:ln>
        </p:spPr>
        <p:txBody>
          <a:bodyPr vert="horz" wrap="square" lIns="0" tIns="0" rIns="18288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Tree>
    <p:extLst>
      <p:ext uri="{BB962C8B-B14F-4D97-AF65-F5344CB8AC3E}">
        <p14:creationId xmlns:p14="http://schemas.microsoft.com/office/powerpoint/2010/main" val="853916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Slide">
    <p:spTree>
      <p:nvGrpSpPr>
        <p:cNvPr id="1" name=""/>
        <p:cNvGrpSpPr/>
        <p:nvPr/>
      </p:nvGrpSpPr>
      <p:grpSpPr>
        <a:xfrm>
          <a:off x="0" y="0"/>
          <a:ext cx="0" cy="0"/>
          <a:chOff x="0" y="0"/>
          <a:chExt cx="0" cy="0"/>
        </a:xfrm>
      </p:grpSpPr>
      <p:pic>
        <p:nvPicPr>
          <p:cNvPr id="4" name="Picture 3" descr="A picture containing standing, person, shirt&#10;&#10;Description automatically generated">
            <a:extLst>
              <a:ext uri="{FF2B5EF4-FFF2-40B4-BE49-F238E27FC236}">
                <a16:creationId xmlns:a16="http://schemas.microsoft.com/office/drawing/2014/main" id="{D169FC75-3EB7-4F9C-8295-FFB14BD34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31" name="Title 13"/>
          <p:cNvSpPr>
            <a:spLocks noGrp="1"/>
          </p:cNvSpPr>
          <p:nvPr>
            <p:ph type="title" hasCustomPrompt="1"/>
          </p:nvPr>
        </p:nvSpPr>
        <p:spPr>
          <a:xfrm>
            <a:off x="323363" y="3629364"/>
            <a:ext cx="11868637" cy="756693"/>
          </a:xfrm>
          <a:prstGeom prst="rect">
            <a:avLst/>
          </a:prstGeom>
          <a:solidFill>
            <a:schemeClr val="tx2">
              <a:alpha val="28000"/>
            </a:schemeClr>
          </a:solidFill>
        </p:spPr>
        <p:txBody>
          <a:bodyPr lIns="0" bIns="0" anchor="b" anchorCtr="0">
            <a:noAutofit/>
          </a:bodyPr>
          <a:lstStyle>
            <a:lvl1pPr>
              <a:lnSpc>
                <a:spcPct val="85000"/>
              </a:lnSpc>
              <a:defRPr sz="5400" b="1" i="0" baseline="0">
                <a:solidFill>
                  <a:schemeClr val="accent2"/>
                </a:solidFill>
                <a:latin typeface="Segoe UI Semibold" charset="0"/>
                <a:ea typeface="Segoe UI Semibold" charset="0"/>
                <a:cs typeface="Segoe UI Semibold" charset="0"/>
              </a:defRPr>
            </a:lvl1pPr>
          </a:lstStyle>
          <a:p>
            <a:r>
              <a:rPr lang="en-US"/>
              <a:t>Title Name</a:t>
            </a:r>
          </a:p>
        </p:txBody>
      </p:sp>
      <p:sp>
        <p:nvSpPr>
          <p:cNvPr id="32" name="Shape 78"/>
          <p:cNvSpPr txBox="1">
            <a:spLocks noGrp="1"/>
          </p:cNvSpPr>
          <p:nvPr>
            <p:ph type="body" idx="7" hasCustomPrompt="1"/>
          </p:nvPr>
        </p:nvSpPr>
        <p:spPr>
          <a:xfrm>
            <a:off x="323364" y="2885756"/>
            <a:ext cx="6065002" cy="723900"/>
          </a:xfrm>
          <a:prstGeom prst="rect">
            <a:avLst/>
          </a:prstGeom>
          <a:noFill/>
        </p:spPr>
        <p:txBody>
          <a:bodyPr vert="horz" lIns="0" tIns="0" rIns="0" bIns="0" rtlCol="0" anchor="t" anchorCtr="0">
            <a:noAutofit/>
          </a:bodyPr>
          <a:lstStyle>
            <a:lvl1pPr marL="457114" indent="-457114">
              <a:buFont typeface="+mj-lt"/>
              <a:buNone/>
              <a:tabLst>
                <a:tab pos="1828800" algn="l"/>
              </a:tabLst>
              <a:defRPr sz="4000" b="1" i="0" dirty="0">
                <a:solidFill>
                  <a:schemeClr val="tx1"/>
                </a:solidFill>
                <a:latin typeface="Segoe UI Semibold" charset="0"/>
                <a:ea typeface="Segoe UI Semibold" charset="0"/>
                <a:cs typeface="Segoe UI Semibold" charset="0"/>
              </a:defRPr>
            </a:lvl1pPr>
          </a:lstStyle>
          <a:p>
            <a:pPr marL="0" lvl="0" indent="0"/>
            <a:r>
              <a:rPr lang="en-US"/>
              <a:t>Service Brand</a:t>
            </a:r>
          </a:p>
        </p:txBody>
      </p:sp>
      <p:pic>
        <p:nvPicPr>
          <p:cNvPr id="15" name="Picture 14">
            <a:extLst>
              <a:ext uri="{FF2B5EF4-FFF2-40B4-BE49-F238E27FC236}">
                <a16:creationId xmlns:a16="http://schemas.microsoft.com/office/drawing/2014/main" id="{7781351A-A478-41FB-BCD6-2EE0D4E9A8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42546" y="255503"/>
            <a:ext cx="1932167" cy="787042"/>
          </a:xfrm>
          <a:prstGeom prst="rect">
            <a:avLst/>
          </a:prstGeom>
        </p:spPr>
      </p:pic>
      <p:grpSp>
        <p:nvGrpSpPr>
          <p:cNvPr id="35" name="Group 34">
            <a:extLst>
              <a:ext uri="{FF2B5EF4-FFF2-40B4-BE49-F238E27FC236}">
                <a16:creationId xmlns:a16="http://schemas.microsoft.com/office/drawing/2014/main" id="{0B97A7A4-93F3-4D43-A58D-A494B59B12AD}"/>
              </a:ext>
              <a:ext uri="{C183D7F6-B498-43B3-948B-1728B52AA6E4}">
                <adec:decorative xmlns:adec="http://schemas.microsoft.com/office/drawing/2017/decorative" val="1"/>
              </a:ext>
            </a:extLst>
          </p:cNvPr>
          <p:cNvGrpSpPr/>
          <p:nvPr userDrawn="1"/>
        </p:nvGrpSpPr>
        <p:grpSpPr>
          <a:xfrm>
            <a:off x="4289007" y="771295"/>
            <a:ext cx="8348567" cy="5642215"/>
            <a:chOff x="7699827" y="846814"/>
            <a:chExt cx="4025781" cy="2720745"/>
          </a:xfrm>
        </p:grpSpPr>
        <p:sp>
          <p:nvSpPr>
            <p:cNvPr id="38" name="Oval 37">
              <a:extLst>
                <a:ext uri="{FF2B5EF4-FFF2-40B4-BE49-F238E27FC236}">
                  <a16:creationId xmlns:a16="http://schemas.microsoft.com/office/drawing/2014/main" id="{53D5FA6A-E61A-4865-9873-9D756152B4F2}"/>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35B9B287-DDA9-457C-B56A-9E698C706D60}"/>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0" name="Oval 39">
              <a:extLst>
                <a:ext uri="{FF2B5EF4-FFF2-40B4-BE49-F238E27FC236}">
                  <a16:creationId xmlns:a16="http://schemas.microsoft.com/office/drawing/2014/main" id="{34B7A862-F508-4118-A94E-4E729C418EC2}"/>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94FE23F7-3FFA-4376-A791-26DF027CD5AB}"/>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2" name="Straight Connector 41">
              <a:extLst>
                <a:ext uri="{FF2B5EF4-FFF2-40B4-BE49-F238E27FC236}">
                  <a16:creationId xmlns:a16="http://schemas.microsoft.com/office/drawing/2014/main" id="{42453FD4-DE37-462E-A518-FB9ECEAAF054}"/>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43" name="Oval 42">
              <a:extLst>
                <a:ext uri="{FF2B5EF4-FFF2-40B4-BE49-F238E27FC236}">
                  <a16:creationId xmlns:a16="http://schemas.microsoft.com/office/drawing/2014/main" id="{552D48A0-5A95-4459-B297-6CDA5EBBA5F4}"/>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10D2073F-FE76-4C44-9F79-AA9BF14DCE3E}"/>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5" name="Oval 44">
              <a:extLst>
                <a:ext uri="{FF2B5EF4-FFF2-40B4-BE49-F238E27FC236}">
                  <a16:creationId xmlns:a16="http://schemas.microsoft.com/office/drawing/2014/main" id="{8F08477A-70E8-4FE6-86B1-31FD05EA8254}"/>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6" name="Straight Connector 45">
              <a:extLst>
                <a:ext uri="{FF2B5EF4-FFF2-40B4-BE49-F238E27FC236}">
                  <a16:creationId xmlns:a16="http://schemas.microsoft.com/office/drawing/2014/main" id="{CFEB761B-71F4-42B7-90B1-046AEE0DA24D}"/>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pic>
        <p:nvPicPr>
          <p:cNvPr id="2" name="Picture 1" descr="A picture containing object, clock&#10;&#10;Description automatically generated">
            <a:extLst>
              <a:ext uri="{FF2B5EF4-FFF2-40B4-BE49-F238E27FC236}">
                <a16:creationId xmlns:a16="http://schemas.microsoft.com/office/drawing/2014/main" id="{9C360718-22C6-4145-91F7-DDB7DC5046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693641" y="163253"/>
            <a:ext cx="1174996" cy="1048397"/>
          </a:xfrm>
          <a:prstGeom prst="rect">
            <a:avLst/>
          </a:prstGeom>
        </p:spPr>
      </p:pic>
    </p:spTree>
    <p:extLst>
      <p:ext uri="{BB962C8B-B14F-4D97-AF65-F5344CB8AC3E}">
        <p14:creationId xmlns:p14="http://schemas.microsoft.com/office/powerpoint/2010/main" val="3125694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_Title">
    <p:spTree>
      <p:nvGrpSpPr>
        <p:cNvPr id="1" name=""/>
        <p:cNvGrpSpPr/>
        <p:nvPr/>
      </p:nvGrpSpPr>
      <p:grpSpPr>
        <a:xfrm>
          <a:off x="0" y="0"/>
          <a:ext cx="0" cy="0"/>
          <a:chOff x="0" y="0"/>
          <a:chExt cx="0" cy="0"/>
        </a:xfrm>
      </p:grpSpPr>
      <p:pic>
        <p:nvPicPr>
          <p:cNvPr id="5" name="Picture 4" descr="A person in a dark room&#10;&#10;Description automatically generated">
            <a:extLst>
              <a:ext uri="{FF2B5EF4-FFF2-40B4-BE49-F238E27FC236}">
                <a16:creationId xmlns:a16="http://schemas.microsoft.com/office/drawing/2014/main" id="{4C617A03-6A49-4158-84B9-BDADAB4568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1" name="Title 13"/>
          <p:cNvSpPr>
            <a:spLocks noGrp="1"/>
          </p:cNvSpPr>
          <p:nvPr>
            <p:ph type="title" hasCustomPrompt="1"/>
          </p:nvPr>
        </p:nvSpPr>
        <p:spPr>
          <a:xfrm>
            <a:off x="323363" y="5210618"/>
            <a:ext cx="11277600" cy="756693"/>
          </a:xfrm>
          <a:prstGeom prst="rect">
            <a:avLst/>
          </a:prstGeom>
        </p:spPr>
        <p:txBody>
          <a:bodyPr lIns="0" bIns="0" anchor="b" anchorCtr="0">
            <a:noAutofit/>
          </a:bodyPr>
          <a:lstStyle>
            <a:lvl1pPr>
              <a:lnSpc>
                <a:spcPct val="85000"/>
              </a:lnSpc>
              <a:defRPr sz="4800" b="1" i="0" baseline="0">
                <a:solidFill>
                  <a:schemeClr val="accent2"/>
                </a:solidFill>
                <a:latin typeface="Segoe UI Semibold" charset="0"/>
                <a:ea typeface="Segoe UI Semibold" charset="0"/>
                <a:cs typeface="Segoe UI Semibold" charset="0"/>
              </a:defRPr>
            </a:lvl1pPr>
          </a:lstStyle>
          <a:p>
            <a:r>
              <a:rPr lang="en-US"/>
              <a:t>Slide Deck Title</a:t>
            </a:r>
          </a:p>
        </p:txBody>
      </p:sp>
      <p:sp>
        <p:nvSpPr>
          <p:cNvPr id="32" name="Shape 78"/>
          <p:cNvSpPr txBox="1">
            <a:spLocks noGrp="1"/>
          </p:cNvSpPr>
          <p:nvPr>
            <p:ph type="body" idx="7" hasCustomPrompt="1"/>
          </p:nvPr>
        </p:nvSpPr>
        <p:spPr>
          <a:xfrm>
            <a:off x="323363" y="4563371"/>
            <a:ext cx="11277600" cy="457433"/>
          </a:xfrm>
          <a:prstGeom prst="rect">
            <a:avLst/>
          </a:prstGeom>
        </p:spPr>
        <p:txBody>
          <a:bodyPr vert="horz" lIns="0" tIns="0" rIns="0" bIns="0" rtlCol="0" anchor="t" anchorCtr="0">
            <a:noAutofit/>
          </a:bodyPr>
          <a:lstStyle>
            <a:lvl1pPr marL="457114" indent="-457114">
              <a:buFont typeface="+mj-lt"/>
              <a:buNone/>
              <a:tabLst>
                <a:tab pos="1828800" algn="l"/>
              </a:tabLst>
              <a:defRPr sz="3600" b="1" i="0" dirty="0">
                <a:solidFill>
                  <a:schemeClr val="tx1"/>
                </a:solidFill>
                <a:latin typeface="Segoe UI Semibold" charset="0"/>
                <a:ea typeface="Segoe UI Semibold" charset="0"/>
                <a:cs typeface="Segoe UI Semibold" charset="0"/>
              </a:defRPr>
            </a:lvl1pPr>
          </a:lstStyle>
          <a:p>
            <a:pPr marL="0" lvl="0" indent="0"/>
            <a:r>
              <a:rPr lang="en-US"/>
              <a:t>Service Title</a:t>
            </a:r>
          </a:p>
        </p:txBody>
      </p:sp>
      <p:pic>
        <p:nvPicPr>
          <p:cNvPr id="15" name="Picture 14">
            <a:extLst>
              <a:ext uri="{FF2B5EF4-FFF2-40B4-BE49-F238E27FC236}">
                <a16:creationId xmlns:a16="http://schemas.microsoft.com/office/drawing/2014/main" id="{7781351A-A478-41FB-BCD6-2EE0D4E9A8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42546" y="255503"/>
            <a:ext cx="1932167" cy="787042"/>
          </a:xfrm>
          <a:prstGeom prst="rect">
            <a:avLst/>
          </a:prstGeom>
        </p:spPr>
      </p:pic>
      <p:grpSp>
        <p:nvGrpSpPr>
          <p:cNvPr id="35" name="Group 34">
            <a:extLst>
              <a:ext uri="{FF2B5EF4-FFF2-40B4-BE49-F238E27FC236}">
                <a16:creationId xmlns:a16="http://schemas.microsoft.com/office/drawing/2014/main" id="{0B97A7A4-93F3-4D43-A58D-A494B59B12AD}"/>
              </a:ext>
              <a:ext uri="{C183D7F6-B498-43B3-948B-1728B52AA6E4}">
                <adec:decorative xmlns:adec="http://schemas.microsoft.com/office/drawing/2017/decorative" val="1"/>
              </a:ext>
            </a:extLst>
          </p:cNvPr>
          <p:cNvGrpSpPr/>
          <p:nvPr userDrawn="1"/>
        </p:nvGrpSpPr>
        <p:grpSpPr>
          <a:xfrm>
            <a:off x="4289007" y="771295"/>
            <a:ext cx="8348567" cy="5642215"/>
            <a:chOff x="7699827" y="846814"/>
            <a:chExt cx="4025781" cy="2720745"/>
          </a:xfrm>
        </p:grpSpPr>
        <p:sp>
          <p:nvSpPr>
            <p:cNvPr id="38" name="Oval 37">
              <a:extLst>
                <a:ext uri="{FF2B5EF4-FFF2-40B4-BE49-F238E27FC236}">
                  <a16:creationId xmlns:a16="http://schemas.microsoft.com/office/drawing/2014/main" id="{53D5FA6A-E61A-4865-9873-9D756152B4F2}"/>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35B9B287-DDA9-457C-B56A-9E698C706D60}"/>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0" name="Oval 39">
              <a:extLst>
                <a:ext uri="{FF2B5EF4-FFF2-40B4-BE49-F238E27FC236}">
                  <a16:creationId xmlns:a16="http://schemas.microsoft.com/office/drawing/2014/main" id="{34B7A862-F508-4118-A94E-4E729C418EC2}"/>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94FE23F7-3FFA-4376-A791-26DF027CD5AB}"/>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2" name="Straight Connector 41">
              <a:extLst>
                <a:ext uri="{FF2B5EF4-FFF2-40B4-BE49-F238E27FC236}">
                  <a16:creationId xmlns:a16="http://schemas.microsoft.com/office/drawing/2014/main" id="{42453FD4-DE37-462E-A518-FB9ECEAAF054}"/>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43" name="Oval 42">
              <a:extLst>
                <a:ext uri="{FF2B5EF4-FFF2-40B4-BE49-F238E27FC236}">
                  <a16:creationId xmlns:a16="http://schemas.microsoft.com/office/drawing/2014/main" id="{552D48A0-5A95-4459-B297-6CDA5EBBA5F4}"/>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10D2073F-FE76-4C44-9F79-AA9BF14DCE3E}"/>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5" name="Oval 44">
              <a:extLst>
                <a:ext uri="{FF2B5EF4-FFF2-40B4-BE49-F238E27FC236}">
                  <a16:creationId xmlns:a16="http://schemas.microsoft.com/office/drawing/2014/main" id="{8F08477A-70E8-4FE6-86B1-31FD05EA8254}"/>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6" name="Straight Connector 45">
              <a:extLst>
                <a:ext uri="{FF2B5EF4-FFF2-40B4-BE49-F238E27FC236}">
                  <a16:creationId xmlns:a16="http://schemas.microsoft.com/office/drawing/2014/main" id="{CFEB761B-71F4-42B7-90B1-046AEE0DA24D}"/>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pic>
        <p:nvPicPr>
          <p:cNvPr id="2" name="Picture 1" descr="A picture containing object, clock&#10;&#10;Description automatically generated">
            <a:extLst>
              <a:ext uri="{FF2B5EF4-FFF2-40B4-BE49-F238E27FC236}">
                <a16:creationId xmlns:a16="http://schemas.microsoft.com/office/drawing/2014/main" id="{9C360718-22C6-4145-91F7-DDB7DC5046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693641" y="163253"/>
            <a:ext cx="1174996" cy="1048397"/>
          </a:xfrm>
          <a:prstGeom prst="rect">
            <a:avLst/>
          </a:prstGeom>
        </p:spPr>
      </p:pic>
    </p:spTree>
    <p:extLst>
      <p:ext uri="{BB962C8B-B14F-4D97-AF65-F5344CB8AC3E}">
        <p14:creationId xmlns:p14="http://schemas.microsoft.com/office/powerpoint/2010/main" val="454138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Viz 2)">
    <p:spTree>
      <p:nvGrpSpPr>
        <p:cNvPr id="1" name=""/>
        <p:cNvGrpSpPr/>
        <p:nvPr/>
      </p:nvGrpSpPr>
      <p:grpSpPr>
        <a:xfrm>
          <a:off x="0" y="0"/>
          <a:ext cx="0" cy="0"/>
          <a:chOff x="0" y="0"/>
          <a:chExt cx="0" cy="0"/>
        </a:xfrm>
      </p:grpSpPr>
      <p:pic>
        <p:nvPicPr>
          <p:cNvPr id="5" name="Picture 4" descr="A person standing in a dark room&#10;&#10;Description automatically generated">
            <a:extLst>
              <a:ext uri="{FF2B5EF4-FFF2-40B4-BE49-F238E27FC236}">
                <a16:creationId xmlns:a16="http://schemas.microsoft.com/office/drawing/2014/main" id="{4313D60B-A3CE-4156-9735-A22BD2B1E3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62960" y="3276601"/>
            <a:ext cx="9138240" cy="1402440"/>
          </a:xfrm>
          <a:prstGeom prst="rect">
            <a:avLst/>
          </a:prstGeom>
        </p:spPr>
        <p:txBody>
          <a:bodyPr lIns="0" anchor="t" anchorCtr="0">
            <a:noAutofit/>
          </a:bodyPr>
          <a:lstStyle>
            <a:lvl1pPr>
              <a:defRPr sz="5400" baseline="0">
                <a:solidFill>
                  <a:schemeClr val="tx1"/>
                </a:solidFill>
              </a:defRPr>
            </a:lvl1pPr>
          </a:lstStyle>
          <a:p>
            <a:r>
              <a:rPr lang="en-US"/>
              <a:t>Demo</a:t>
            </a:r>
          </a:p>
        </p:txBody>
      </p:sp>
      <p:sp>
        <p:nvSpPr>
          <p:cNvPr id="31" name="Oval 30">
            <a:extLst>
              <a:ext uri="{FF2B5EF4-FFF2-40B4-BE49-F238E27FC236}">
                <a16:creationId xmlns:a16="http://schemas.microsoft.com/office/drawing/2014/main" id="{6BB7B8D1-7F8E-4A2D-819C-AFE4EAF337B0}"/>
              </a:ext>
            </a:extLst>
          </p:cNvPr>
          <p:cNvSpPr/>
          <p:nvPr userDrawn="1"/>
        </p:nvSpPr>
        <p:spPr>
          <a:xfrm>
            <a:off x="8768475" y="1771507"/>
            <a:ext cx="1526174" cy="1526174"/>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3" name="Oval 32">
            <a:extLst>
              <a:ext uri="{FF2B5EF4-FFF2-40B4-BE49-F238E27FC236}">
                <a16:creationId xmlns:a16="http://schemas.microsoft.com/office/drawing/2014/main" id="{C5331623-8E5C-443A-BFB4-70DB084090A1}"/>
              </a:ext>
            </a:extLst>
          </p:cNvPr>
          <p:cNvSpPr/>
          <p:nvPr userDrawn="1"/>
        </p:nvSpPr>
        <p:spPr>
          <a:xfrm>
            <a:off x="9687447" y="3633024"/>
            <a:ext cx="115948" cy="115948"/>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5" name="Oval 34">
            <a:extLst>
              <a:ext uri="{FF2B5EF4-FFF2-40B4-BE49-F238E27FC236}">
                <a16:creationId xmlns:a16="http://schemas.microsoft.com/office/drawing/2014/main" id="{77783805-142C-451B-B147-C1ECC70F9CF5}"/>
              </a:ext>
            </a:extLst>
          </p:cNvPr>
          <p:cNvSpPr/>
          <p:nvPr userDrawn="1"/>
        </p:nvSpPr>
        <p:spPr>
          <a:xfrm>
            <a:off x="7124700" y="922401"/>
            <a:ext cx="3998010" cy="4060833"/>
          </a:xfrm>
          <a:prstGeom prst="ellipse">
            <a:avLst/>
          </a:prstGeom>
          <a:noFill/>
          <a:ln w="111125" cap="flat" cmpd="sng" algn="ctr">
            <a:solidFill>
              <a:sysClr val="window" lastClr="FFFFFF">
                <a:alpha val="6000"/>
              </a:sysClr>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7" name="Oval 36">
            <a:extLst>
              <a:ext uri="{FF2B5EF4-FFF2-40B4-BE49-F238E27FC236}">
                <a16:creationId xmlns:a16="http://schemas.microsoft.com/office/drawing/2014/main" id="{844A2F57-B07A-444E-99B5-DF7064EAEE1F}"/>
              </a:ext>
            </a:extLst>
          </p:cNvPr>
          <p:cNvSpPr/>
          <p:nvPr userDrawn="1"/>
        </p:nvSpPr>
        <p:spPr>
          <a:xfrm>
            <a:off x="9687447" y="628356"/>
            <a:ext cx="53732" cy="53732"/>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10FBE865-E165-47A9-A86E-385691C51033}"/>
              </a:ext>
            </a:extLst>
          </p:cNvPr>
          <p:cNvSpPr/>
          <p:nvPr userDrawn="1"/>
        </p:nvSpPr>
        <p:spPr>
          <a:xfrm>
            <a:off x="9630386" y="3564860"/>
            <a:ext cx="230071" cy="233687"/>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1" name="Straight Connector 40">
            <a:extLst>
              <a:ext uri="{FF2B5EF4-FFF2-40B4-BE49-F238E27FC236}">
                <a16:creationId xmlns:a16="http://schemas.microsoft.com/office/drawing/2014/main" id="{81ED7242-A33A-4A9B-81F5-CBAEE6A5594D}"/>
              </a:ext>
            </a:extLst>
          </p:cNvPr>
          <p:cNvCxnSpPr>
            <a:cxnSpLocks/>
          </p:cNvCxnSpPr>
          <p:nvPr userDrawn="1"/>
        </p:nvCxnSpPr>
        <p:spPr>
          <a:xfrm flipV="1">
            <a:off x="9104655" y="3056263"/>
            <a:ext cx="1269930" cy="1269930"/>
          </a:xfrm>
          <a:prstGeom prst="line">
            <a:avLst/>
          </a:prstGeom>
          <a:noFill/>
          <a:ln w="6350" cap="flat" cmpd="sng" algn="ctr">
            <a:solidFill>
              <a:srgbClr val="E7E6E6">
                <a:alpha val="30000"/>
              </a:srgbClr>
            </a:solidFill>
            <a:prstDash val="solid"/>
            <a:miter lim="800000"/>
          </a:ln>
          <a:effectLst/>
        </p:spPr>
      </p:cxnSp>
      <p:cxnSp>
        <p:nvCxnSpPr>
          <p:cNvPr id="43" name="Straight Connector 42">
            <a:extLst>
              <a:ext uri="{FF2B5EF4-FFF2-40B4-BE49-F238E27FC236}">
                <a16:creationId xmlns:a16="http://schemas.microsoft.com/office/drawing/2014/main" id="{586DD944-45EE-4270-85DB-0D1DF9ED2FB1}"/>
              </a:ext>
            </a:extLst>
          </p:cNvPr>
          <p:cNvCxnSpPr>
            <a:cxnSpLocks/>
          </p:cNvCxnSpPr>
          <p:nvPr userDrawn="1"/>
        </p:nvCxnSpPr>
        <p:spPr>
          <a:xfrm flipH="1" flipV="1">
            <a:off x="9123705" y="66173"/>
            <a:ext cx="1269930" cy="1269930"/>
          </a:xfrm>
          <a:prstGeom prst="line">
            <a:avLst/>
          </a:prstGeom>
          <a:noFill/>
          <a:ln w="6350" cap="flat" cmpd="sng" algn="ctr">
            <a:solidFill>
              <a:srgbClr val="E7E6E6">
                <a:alpha val="30000"/>
              </a:srgbClr>
            </a:solidFill>
            <a:prstDash val="solid"/>
            <a:miter lim="800000"/>
          </a:ln>
          <a:effectLst/>
        </p:spPr>
      </p:cxnSp>
    </p:spTree>
    <p:extLst>
      <p:ext uri="{BB962C8B-B14F-4D97-AF65-F5344CB8AC3E}">
        <p14:creationId xmlns:p14="http://schemas.microsoft.com/office/powerpoint/2010/main" val="174391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Clean)">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05636" y="3276601"/>
            <a:ext cx="9195564" cy="1402440"/>
          </a:xfrm>
          <a:prstGeom prst="rect">
            <a:avLst/>
          </a:prstGeom>
        </p:spPr>
        <p:txBody>
          <a:bodyPr lIns="0" anchor="t" anchorCtr="0">
            <a:noAutofit/>
          </a:bodyPr>
          <a:lstStyle>
            <a:lvl1pPr>
              <a:defRPr sz="5400" baseline="0">
                <a:solidFill>
                  <a:schemeClr val="tx1"/>
                </a:solidFill>
              </a:defRPr>
            </a:lvl1pPr>
          </a:lstStyle>
          <a:p>
            <a:r>
              <a:rPr lang="en-US"/>
              <a:t>Divider</a:t>
            </a:r>
          </a:p>
        </p:txBody>
      </p:sp>
      <p:sp>
        <p:nvSpPr>
          <p:cNvPr id="10" name="Shape 78">
            <a:extLst>
              <a:ext uri="{FF2B5EF4-FFF2-40B4-BE49-F238E27FC236}">
                <a16:creationId xmlns:a16="http://schemas.microsoft.com/office/drawing/2014/main" id="{02FD2D8F-4FAF-48C2-B9C9-6D1822EE9549}"/>
              </a:ext>
            </a:extLst>
          </p:cNvPr>
          <p:cNvSpPr txBox="1">
            <a:spLocks noGrp="1"/>
          </p:cNvSpPr>
          <p:nvPr>
            <p:ph type="body" idx="7" hasCustomPrompt="1"/>
          </p:nvPr>
        </p:nvSpPr>
        <p:spPr>
          <a:xfrm>
            <a:off x="462960" y="2590800"/>
            <a:ext cx="8452440" cy="685801"/>
          </a:xfrm>
          <a:prstGeom prst="rect">
            <a:avLst/>
          </a:prstGeom>
        </p:spPr>
        <p:txBody>
          <a:bodyPr vert="horz" lIns="0" tIns="0" rIns="0" bIns="0" rtlCol="0" anchor="b" anchorCtr="0">
            <a:noAutofit/>
          </a:bodyPr>
          <a:lstStyle>
            <a:lvl1pPr marL="457114" indent="-457114">
              <a:buFont typeface="+mj-lt"/>
              <a:buNone/>
              <a:defRPr sz="2400" b="1" i="0" dirty="0">
                <a:solidFill>
                  <a:schemeClr val="accent2"/>
                </a:solidFill>
                <a:latin typeface="Segoe UI Semibold" charset="0"/>
                <a:ea typeface="Segoe UI Semibold" charset="0"/>
                <a:cs typeface="Segoe UI Semibold" charset="0"/>
              </a:defRPr>
            </a:lvl1pPr>
          </a:lstStyle>
          <a:p>
            <a:pPr marL="0" lvl="0" indent="0"/>
            <a:r>
              <a:rPr lang="en-US"/>
              <a:t>Click to edit Master text styles</a:t>
            </a:r>
          </a:p>
        </p:txBody>
      </p:sp>
    </p:spTree>
    <p:extLst>
      <p:ext uri="{BB962C8B-B14F-4D97-AF65-F5344CB8AC3E}">
        <p14:creationId xmlns:p14="http://schemas.microsoft.com/office/powerpoint/2010/main" val="365850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 Index (Clean)">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05636" y="3276601"/>
            <a:ext cx="9195564" cy="1402440"/>
          </a:xfrm>
          <a:prstGeom prst="rect">
            <a:avLst/>
          </a:prstGeom>
        </p:spPr>
        <p:txBody>
          <a:bodyPr lIns="0" anchor="t" anchorCtr="0">
            <a:noAutofit/>
          </a:bodyPr>
          <a:lstStyle>
            <a:lvl1pPr>
              <a:defRPr sz="5400" baseline="0">
                <a:solidFill>
                  <a:schemeClr val="tx1"/>
                </a:solidFill>
              </a:defRPr>
            </a:lvl1pPr>
          </a:lstStyle>
          <a:p>
            <a:r>
              <a:rPr lang="en-US"/>
              <a:t>Divider</a:t>
            </a:r>
          </a:p>
        </p:txBody>
      </p:sp>
      <p:sp>
        <p:nvSpPr>
          <p:cNvPr id="10" name="Shape 78">
            <a:extLst>
              <a:ext uri="{FF2B5EF4-FFF2-40B4-BE49-F238E27FC236}">
                <a16:creationId xmlns:a16="http://schemas.microsoft.com/office/drawing/2014/main" id="{02FD2D8F-4FAF-48C2-B9C9-6D1822EE9549}"/>
              </a:ext>
            </a:extLst>
          </p:cNvPr>
          <p:cNvSpPr txBox="1">
            <a:spLocks noGrp="1"/>
          </p:cNvSpPr>
          <p:nvPr>
            <p:ph type="body" idx="7" hasCustomPrompt="1"/>
          </p:nvPr>
        </p:nvSpPr>
        <p:spPr>
          <a:xfrm>
            <a:off x="462960" y="2590800"/>
            <a:ext cx="8452440" cy="685801"/>
          </a:xfrm>
          <a:prstGeom prst="rect">
            <a:avLst/>
          </a:prstGeom>
        </p:spPr>
        <p:txBody>
          <a:bodyPr vert="horz" lIns="0" tIns="0" rIns="0" bIns="0" rtlCol="0" anchor="b" anchorCtr="0">
            <a:noAutofit/>
          </a:bodyPr>
          <a:lstStyle>
            <a:lvl1pPr marL="457114" indent="-457114">
              <a:buFont typeface="+mj-lt"/>
              <a:buNone/>
              <a:defRPr sz="2400" b="0" i="0" dirty="0">
                <a:solidFill>
                  <a:schemeClr val="accent2"/>
                </a:solidFill>
                <a:latin typeface="Segoe UI Semibold" panose="020B0702040204020203" pitchFamily="34" charset="0"/>
                <a:cs typeface="Segoe UI Semibold" panose="020B0702040204020203" pitchFamily="34" charset="0"/>
              </a:defRPr>
            </a:lvl1pPr>
          </a:lstStyle>
          <a:p>
            <a:pPr marL="0" lvl="0" indent="0"/>
            <a:r>
              <a:rPr lang="en-US"/>
              <a:t>Click to edit Master text styles</a:t>
            </a:r>
          </a:p>
        </p:txBody>
      </p:sp>
      <p:sp>
        <p:nvSpPr>
          <p:cNvPr id="7" name="Text Placeholder 2">
            <a:extLst>
              <a:ext uri="{FF2B5EF4-FFF2-40B4-BE49-F238E27FC236}">
                <a16:creationId xmlns:a16="http://schemas.microsoft.com/office/drawing/2014/main" id="{80C3935E-1AD6-2C48-9FC4-9A48E6D6824E}"/>
              </a:ext>
            </a:extLst>
          </p:cNvPr>
          <p:cNvSpPr>
            <a:spLocks noGrp="1"/>
          </p:cNvSpPr>
          <p:nvPr>
            <p:ph type="body" sz="quarter" idx="30" hasCustomPrompt="1"/>
          </p:nvPr>
        </p:nvSpPr>
        <p:spPr>
          <a:xfrm>
            <a:off x="7509166" y="4416070"/>
            <a:ext cx="4225633" cy="2045982"/>
          </a:xfrm>
          <a:prstGeom prst="rect">
            <a:avLst/>
          </a:prstGeom>
        </p:spPr>
        <p:txBody>
          <a:bodyPr lIns="182880" anchor="ctr" anchorCtr="0">
            <a:normAutofit/>
          </a:bodyPr>
          <a:lstStyle>
            <a:lvl1pPr>
              <a:lnSpc>
                <a:spcPct val="110000"/>
              </a:lnSpc>
              <a:spcBef>
                <a:spcPts val="0"/>
              </a:spcBef>
              <a:spcAft>
                <a:spcPts val="1200"/>
              </a:spcAft>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Contents of this section go here</a:t>
            </a:r>
          </a:p>
        </p:txBody>
      </p:sp>
      <p:cxnSp>
        <p:nvCxnSpPr>
          <p:cNvPr id="12" name="Straight Connector 11">
            <a:extLst>
              <a:ext uri="{FF2B5EF4-FFF2-40B4-BE49-F238E27FC236}">
                <a16:creationId xmlns:a16="http://schemas.microsoft.com/office/drawing/2014/main" id="{3E757CA4-1FCF-A447-967E-3A3240DB80B6}"/>
              </a:ext>
            </a:extLst>
          </p:cNvPr>
          <p:cNvCxnSpPr>
            <a:cxnSpLocks/>
          </p:cNvCxnSpPr>
          <p:nvPr userDrawn="1"/>
        </p:nvCxnSpPr>
        <p:spPr>
          <a:xfrm>
            <a:off x="7509166" y="4416070"/>
            <a:ext cx="0" cy="2045982"/>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586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Index (Viz 2)">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726909" y="3673416"/>
            <a:ext cx="9195564" cy="596659"/>
          </a:xfrm>
          <a:prstGeom prst="rect">
            <a:avLst/>
          </a:prstGeom>
        </p:spPr>
        <p:txBody>
          <a:bodyPr lIns="0" anchor="t" anchorCtr="0">
            <a:noAutofit/>
          </a:bodyPr>
          <a:lstStyle>
            <a:lvl1pPr>
              <a:defRPr sz="4800" baseline="0">
                <a:solidFill>
                  <a:schemeClr val="tx1"/>
                </a:solidFill>
              </a:defRPr>
            </a:lvl1pPr>
          </a:lstStyle>
          <a:p>
            <a:r>
              <a:rPr lang="en-US"/>
              <a:t>Video</a:t>
            </a:r>
          </a:p>
        </p:txBody>
      </p:sp>
      <p:pic>
        <p:nvPicPr>
          <p:cNvPr id="13" name="Picture 12">
            <a:extLst>
              <a:ext uri="{FF2B5EF4-FFF2-40B4-BE49-F238E27FC236}">
                <a16:creationId xmlns:a16="http://schemas.microsoft.com/office/drawing/2014/main" id="{77786E81-E6CB-644F-A2CF-67E98B2C4FFA}"/>
              </a:ext>
            </a:extLst>
          </p:cNvPr>
          <p:cNvPicPr>
            <a:picLocks noChangeAspect="1"/>
          </p:cNvPicPr>
          <p:nvPr userDrawn="1"/>
        </p:nvPicPr>
        <p:blipFill>
          <a:blip r:embed="rId2">
            <a:lum bright="13000"/>
            <a:alphaModFix amt="8000"/>
          </a:blip>
          <a:stretch>
            <a:fillRect/>
          </a:stretch>
        </p:blipFill>
        <p:spPr>
          <a:xfrm>
            <a:off x="5426015" y="0"/>
            <a:ext cx="6397868" cy="6849762"/>
          </a:xfrm>
          <a:prstGeom prst="rect">
            <a:avLst/>
          </a:prstGeom>
        </p:spPr>
      </p:pic>
    </p:spTree>
    <p:extLst>
      <p:ext uri="{BB962C8B-B14F-4D97-AF65-F5344CB8AC3E}">
        <p14:creationId xmlns:p14="http://schemas.microsoft.com/office/powerpoint/2010/main" val="1433469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vider + Index (Viz 2)">
    <p:spTree>
      <p:nvGrpSpPr>
        <p:cNvPr id="1" name=""/>
        <p:cNvGrpSpPr/>
        <p:nvPr/>
      </p:nvGrpSpPr>
      <p:grpSpPr>
        <a:xfrm>
          <a:off x="0" y="0"/>
          <a:ext cx="0" cy="0"/>
          <a:chOff x="0" y="0"/>
          <a:chExt cx="0" cy="0"/>
        </a:xfrm>
      </p:grpSpPr>
      <p:pic>
        <p:nvPicPr>
          <p:cNvPr id="5" name="Picture 2" descr="CLO20_Developer_InStudio_Portraits_004">
            <a:extLst>
              <a:ext uri="{FF2B5EF4-FFF2-40B4-BE49-F238E27FC236}">
                <a16:creationId xmlns:a16="http://schemas.microsoft.com/office/drawing/2014/main" id="{DF31E24D-4FFF-4F1D-A5E4-BBE08E811C8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7406"/>
            <a:ext cx="12192000" cy="6850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7786E81-E6CB-644F-A2CF-67E98B2C4FFA}"/>
              </a:ext>
            </a:extLst>
          </p:cNvPr>
          <p:cNvPicPr>
            <a:picLocks noChangeAspect="1"/>
          </p:cNvPicPr>
          <p:nvPr userDrawn="1"/>
        </p:nvPicPr>
        <p:blipFill>
          <a:blip r:embed="rId3">
            <a:lum bright="13000"/>
            <a:alphaModFix amt="8000"/>
          </a:blip>
          <a:stretch>
            <a:fillRect/>
          </a:stretch>
        </p:blipFill>
        <p:spPr>
          <a:xfrm>
            <a:off x="5426015" y="0"/>
            <a:ext cx="6397868" cy="6849762"/>
          </a:xfrm>
          <a:prstGeom prst="rect">
            <a:avLst/>
          </a:prstGeom>
        </p:spPr>
      </p:pic>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726909" y="3673416"/>
            <a:ext cx="9195564" cy="596659"/>
          </a:xfrm>
          <a:prstGeom prst="rect">
            <a:avLst/>
          </a:prstGeom>
        </p:spPr>
        <p:txBody>
          <a:bodyPr lIns="0" anchor="t" anchorCtr="0">
            <a:noAutofit/>
          </a:bodyPr>
          <a:lstStyle>
            <a:lvl1pPr>
              <a:defRPr sz="4800" baseline="0">
                <a:solidFill>
                  <a:schemeClr val="tx1"/>
                </a:solidFill>
              </a:defRPr>
            </a:lvl1pPr>
          </a:lstStyle>
          <a:p>
            <a:r>
              <a:rPr lang="en-US"/>
              <a:t>Demo</a:t>
            </a:r>
          </a:p>
        </p:txBody>
      </p:sp>
    </p:spTree>
    <p:extLst>
      <p:ext uri="{BB962C8B-B14F-4D97-AF65-F5344CB8AC3E}">
        <p14:creationId xmlns:p14="http://schemas.microsoft.com/office/powerpoint/2010/main" val="4068048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mo">
    <p:spTree>
      <p:nvGrpSpPr>
        <p:cNvPr id="1" name=""/>
        <p:cNvGrpSpPr/>
        <p:nvPr/>
      </p:nvGrpSpPr>
      <p:grpSpPr>
        <a:xfrm>
          <a:off x="0" y="0"/>
          <a:ext cx="0" cy="0"/>
          <a:chOff x="0" y="0"/>
          <a:chExt cx="0" cy="0"/>
        </a:xfrm>
      </p:grpSpPr>
      <p:sp>
        <p:nvSpPr>
          <p:cNvPr id="19" name="Title 13">
            <a:extLst>
              <a:ext uri="{FF2B5EF4-FFF2-40B4-BE49-F238E27FC236}">
                <a16:creationId xmlns:a16="http://schemas.microsoft.com/office/drawing/2014/main" id="{FB11FEBD-5C2F-4BE7-BB21-A5DB64908724}"/>
              </a:ext>
            </a:extLst>
          </p:cNvPr>
          <p:cNvSpPr>
            <a:spLocks noGrp="1"/>
          </p:cNvSpPr>
          <p:nvPr>
            <p:ph type="title" hasCustomPrompt="1"/>
          </p:nvPr>
        </p:nvSpPr>
        <p:spPr>
          <a:xfrm>
            <a:off x="409142" y="2590800"/>
            <a:ext cx="10601757" cy="990631"/>
          </a:xfrm>
          <a:prstGeom prst="rect">
            <a:avLst/>
          </a:prstGeom>
        </p:spPr>
        <p:txBody>
          <a:bodyPr lIns="0" anchor="b" anchorCtr="0">
            <a:noAutofit/>
          </a:bodyPr>
          <a:lstStyle>
            <a:lvl1pPr>
              <a:defRPr sz="6000" b="1" i="0" baseline="0">
                <a:solidFill>
                  <a:schemeClr val="tx1"/>
                </a:solidFill>
                <a:latin typeface="Segoe UI Semibold" charset="0"/>
                <a:ea typeface="Segoe UI Semibold" charset="0"/>
                <a:cs typeface="Segoe UI Semibold" charset="0"/>
              </a:defRPr>
            </a:lvl1pPr>
          </a:lstStyle>
          <a:p>
            <a:r>
              <a:rPr lang="en-US"/>
              <a:t>Demo</a:t>
            </a:r>
          </a:p>
        </p:txBody>
      </p:sp>
      <p:sp>
        <p:nvSpPr>
          <p:cNvPr id="24" name="Shape 78">
            <a:extLst>
              <a:ext uri="{FF2B5EF4-FFF2-40B4-BE49-F238E27FC236}">
                <a16:creationId xmlns:a16="http://schemas.microsoft.com/office/drawing/2014/main" id="{BAAE8EAD-16BA-4B71-B2FF-661EA6C64800}"/>
              </a:ext>
            </a:extLst>
          </p:cNvPr>
          <p:cNvSpPr txBox="1">
            <a:spLocks noGrp="1"/>
          </p:cNvSpPr>
          <p:nvPr>
            <p:ph type="body" idx="7" hasCustomPrompt="1"/>
          </p:nvPr>
        </p:nvSpPr>
        <p:spPr>
          <a:xfrm>
            <a:off x="457200" y="3581431"/>
            <a:ext cx="10553700" cy="424771"/>
          </a:xfrm>
          <a:prstGeom prst="rect">
            <a:avLst/>
          </a:prstGeom>
        </p:spPr>
        <p:txBody>
          <a:bodyPr vert="horz" lIns="0" tIns="0" rIns="0" bIns="0" rtlCol="0" anchor="t" anchorCtr="0">
            <a:noAutofit/>
          </a:bodyPr>
          <a:lstStyle>
            <a:lvl1pPr marL="457114" indent="-457114">
              <a:buFont typeface="+mj-lt"/>
              <a:buNone/>
              <a:defRPr sz="2800" b="1" i="0" dirty="0">
                <a:solidFill>
                  <a:schemeClr val="accent2"/>
                </a:solidFill>
                <a:latin typeface="Segoe UI Semibold" charset="0"/>
                <a:ea typeface="Segoe UI Semibold" charset="0"/>
                <a:cs typeface="Segoe UI Semibold" charset="0"/>
              </a:defRPr>
            </a:lvl1pPr>
          </a:lstStyle>
          <a:p>
            <a:pPr marL="0" lvl="0" indent="0"/>
            <a:r>
              <a:rPr lang="en-US"/>
              <a:t>Click to edit Master text styles</a:t>
            </a:r>
          </a:p>
        </p:txBody>
      </p:sp>
      <p:grpSp>
        <p:nvGrpSpPr>
          <p:cNvPr id="9" name="Group 8">
            <a:extLst>
              <a:ext uri="{FF2B5EF4-FFF2-40B4-BE49-F238E27FC236}">
                <a16:creationId xmlns:a16="http://schemas.microsoft.com/office/drawing/2014/main" id="{A486594A-E777-4292-B802-DCBDEEF6B804}"/>
              </a:ext>
              <a:ext uri="{C183D7F6-B498-43B3-948B-1728B52AA6E4}">
                <adec:decorative xmlns:adec="http://schemas.microsoft.com/office/drawing/2017/decorative" val="1"/>
              </a:ext>
            </a:extLst>
          </p:cNvPr>
          <p:cNvGrpSpPr/>
          <p:nvPr userDrawn="1"/>
        </p:nvGrpSpPr>
        <p:grpSpPr>
          <a:xfrm>
            <a:off x="3843433" y="265007"/>
            <a:ext cx="8348567" cy="5642215"/>
            <a:chOff x="7699827" y="846814"/>
            <a:chExt cx="4025781" cy="2720745"/>
          </a:xfrm>
        </p:grpSpPr>
        <p:sp>
          <p:nvSpPr>
            <p:cNvPr id="10" name="Oval 9">
              <a:extLst>
                <a:ext uri="{FF2B5EF4-FFF2-40B4-BE49-F238E27FC236}">
                  <a16:creationId xmlns:a16="http://schemas.microsoft.com/office/drawing/2014/main" id="{DB1F625D-D920-4C5B-A2E7-A529BAB94CA3}"/>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 name="Oval 10">
              <a:extLst>
                <a:ext uri="{FF2B5EF4-FFF2-40B4-BE49-F238E27FC236}">
                  <a16:creationId xmlns:a16="http://schemas.microsoft.com/office/drawing/2014/main" id="{EA024767-89B9-4D6D-BEDE-8EC253E2F90E}"/>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Oval 11">
              <a:extLst>
                <a:ext uri="{FF2B5EF4-FFF2-40B4-BE49-F238E27FC236}">
                  <a16:creationId xmlns:a16="http://schemas.microsoft.com/office/drawing/2014/main" id="{919930C2-BA84-4E77-8BCE-9F5B08328AD8}"/>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3" name="Oval 12">
              <a:extLst>
                <a:ext uri="{FF2B5EF4-FFF2-40B4-BE49-F238E27FC236}">
                  <a16:creationId xmlns:a16="http://schemas.microsoft.com/office/drawing/2014/main" id="{58C76806-EA7D-4C49-8055-6E0A6284E853}"/>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4" name="Straight Connector 13">
              <a:extLst>
                <a:ext uri="{FF2B5EF4-FFF2-40B4-BE49-F238E27FC236}">
                  <a16:creationId xmlns:a16="http://schemas.microsoft.com/office/drawing/2014/main" id="{A1DE1C93-7A4F-4482-A007-E8ED2091DEE3}"/>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15" name="Oval 14">
              <a:extLst>
                <a:ext uri="{FF2B5EF4-FFF2-40B4-BE49-F238E27FC236}">
                  <a16:creationId xmlns:a16="http://schemas.microsoft.com/office/drawing/2014/main" id="{FBC0D1F3-50A4-4578-B459-F1CD36F9960B}"/>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6" name="Oval 15">
              <a:extLst>
                <a:ext uri="{FF2B5EF4-FFF2-40B4-BE49-F238E27FC236}">
                  <a16:creationId xmlns:a16="http://schemas.microsoft.com/office/drawing/2014/main" id="{39F7EB81-5115-43CF-94B2-CC86957F75FB}"/>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7" name="Oval 16">
              <a:extLst>
                <a:ext uri="{FF2B5EF4-FFF2-40B4-BE49-F238E27FC236}">
                  <a16:creationId xmlns:a16="http://schemas.microsoft.com/office/drawing/2014/main" id="{82A45423-F8DA-4161-9A2C-A164C2381A38}"/>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F8943296-446B-4306-AF36-79E76EA3F76A}"/>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spTree>
    <p:extLst>
      <p:ext uri="{BB962C8B-B14F-4D97-AF65-F5344CB8AC3E}">
        <p14:creationId xmlns:p14="http://schemas.microsoft.com/office/powerpoint/2010/main" val="1536679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s! | Q+A | Contact | Resources">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8" name="Content Placeholder 7"/>
          <p:cNvSpPr>
            <a:spLocks noGrp="1"/>
          </p:cNvSpPr>
          <p:nvPr>
            <p:ph sz="quarter" idx="10" hasCustomPrompt="1"/>
          </p:nvPr>
        </p:nvSpPr>
        <p:spPr>
          <a:xfrm>
            <a:off x="6095999" y="1181100"/>
            <a:ext cx="5638801" cy="4914900"/>
          </a:xfrm>
        </p:spPr>
        <p:txBody>
          <a:bodyPr lIns="274320" tIns="0" rIns="0" anchor="ctr" anchorCtr="0">
            <a:normAutofit/>
          </a:bodyPr>
          <a:lstStyle>
            <a:lvl1pPr>
              <a:spcAft>
                <a:spcPts val="600"/>
              </a:spcAft>
              <a:defRPr b="1" i="0">
                <a:latin typeface="Segoe UI Semibold" charset="0"/>
                <a:ea typeface="Segoe UI Semibold" charset="0"/>
                <a:cs typeface="Segoe UI Semibold" charset="0"/>
              </a:defRPr>
            </a:lvl1pPr>
            <a:lvl2pPr>
              <a:spcAft>
                <a:spcPts val="600"/>
              </a:spcAft>
              <a:buClrTx/>
              <a:defRPr sz="2000">
                <a:solidFill>
                  <a:schemeClr val="tx1"/>
                </a:solidFill>
              </a:defRPr>
            </a:lvl2pPr>
            <a:lvl3pPr>
              <a:spcAft>
                <a:spcPts val="600"/>
              </a:spcAft>
              <a:buClrTx/>
              <a:defRPr sz="2000">
                <a:solidFill>
                  <a:schemeClr val="tx1"/>
                </a:solidFill>
              </a:defRPr>
            </a:lvl3pPr>
            <a:lvl4pPr>
              <a:spcAft>
                <a:spcPts val="600"/>
              </a:spcAft>
              <a:buClrTx/>
              <a:defRPr sz="2000">
                <a:solidFill>
                  <a:schemeClr val="tx1"/>
                </a:solidFill>
              </a:defRPr>
            </a:lvl4pPr>
            <a:lvl5pPr>
              <a:spcAft>
                <a:spcPts val="600"/>
              </a:spcAft>
              <a:buClrTx/>
              <a:defRPr sz="1400" b="0" i="0">
                <a:solidFill>
                  <a:srgbClr val="D2D2D2"/>
                </a:solidFill>
                <a:latin typeface="Segoe UI" charset="0"/>
                <a:ea typeface="Segoe UI" charset="0"/>
                <a:cs typeface="Segoe U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a:xfrm>
            <a:off x="457200" y="457200"/>
            <a:ext cx="5638800" cy="723900"/>
          </a:xfrm>
        </p:spPr>
        <p:txBody>
          <a:bodyPr/>
          <a:lstStyle>
            <a:lvl1pPr>
              <a:defRPr b="1" i="0">
                <a:latin typeface="Segoe UI Semibold" charset="0"/>
                <a:ea typeface="Segoe UI Semibold" charset="0"/>
                <a:cs typeface="Segoe UI Semibold" charset="0"/>
              </a:defRPr>
            </a:lvl1pPr>
          </a:lstStyle>
          <a:p>
            <a:r>
              <a:rPr lang="en-US" sz="4400" b="1" i="0">
                <a:solidFill>
                  <a:schemeClr val="tx1"/>
                </a:solidFill>
                <a:latin typeface="Segoe UI Semibold" charset="0"/>
                <a:ea typeface="Segoe UI Semibold" charset="0"/>
                <a:cs typeface="Segoe UI Semibold" charset="0"/>
              </a:rPr>
              <a:t>Q+A</a:t>
            </a:r>
            <a:r>
              <a:rPr lang="en-US" sz="4400" b="1" i="0" baseline="0">
                <a:solidFill>
                  <a:schemeClr val="tx1"/>
                </a:solidFill>
                <a:latin typeface="Segoe UI Semibold" charset="0"/>
                <a:ea typeface="Segoe UI Semibold" charset="0"/>
                <a:cs typeface="Segoe UI Semibold" charset="0"/>
              </a:rPr>
              <a:t> </a:t>
            </a:r>
            <a:r>
              <a:rPr lang="en-US" sz="4400" b="1" i="0" baseline="0">
                <a:solidFill>
                  <a:schemeClr val="accent2"/>
                </a:solidFill>
                <a:latin typeface="Segoe UI Semibold" charset="0"/>
                <a:ea typeface="Segoe UI Semibold" charset="0"/>
                <a:cs typeface="Segoe UI Semibold" charset="0"/>
              </a:rPr>
              <a:t>|</a:t>
            </a:r>
            <a:r>
              <a:rPr lang="en-US" sz="4400" b="1" i="0" baseline="0">
                <a:solidFill>
                  <a:schemeClr val="tx2"/>
                </a:solidFill>
                <a:latin typeface="Segoe UI Semibold" charset="0"/>
                <a:ea typeface="Segoe UI Semibold" charset="0"/>
                <a:cs typeface="Segoe UI Semibold" charset="0"/>
              </a:rPr>
              <a:t> </a:t>
            </a:r>
            <a:r>
              <a:rPr lang="en-US" sz="4400" b="1" i="0" baseline="0">
                <a:solidFill>
                  <a:schemeClr val="tx1"/>
                </a:solidFill>
                <a:latin typeface="Segoe UI Semibold" charset="0"/>
                <a:ea typeface="Segoe UI Semibold" charset="0"/>
                <a:cs typeface="Segoe UI Semibold" charset="0"/>
              </a:rPr>
              <a:t>Next Steps</a:t>
            </a:r>
            <a:endParaRPr lang="en-US" sz="4400" b="1" i="0">
              <a:solidFill>
                <a:schemeClr val="tx1"/>
              </a:solidFill>
              <a:latin typeface="Segoe UI Semibold" charset="0"/>
              <a:ea typeface="Segoe UI Semibold" charset="0"/>
              <a:cs typeface="Segoe UI Semibold" charset="0"/>
            </a:endParaRPr>
          </a:p>
        </p:txBody>
      </p:sp>
      <p:cxnSp>
        <p:nvCxnSpPr>
          <p:cNvPr id="4" name="Straight Connector 3"/>
          <p:cNvCxnSpPr>
            <a:cxnSpLocks/>
          </p:cNvCxnSpPr>
          <p:nvPr userDrawn="1"/>
        </p:nvCxnSpPr>
        <p:spPr>
          <a:xfrm>
            <a:off x="6096000" y="1181100"/>
            <a:ext cx="0" cy="491490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pic>
        <p:nvPicPr>
          <p:cNvPr id="7" name="Picture 6" descr="A person standing in front of a building&#10;&#10;Description automatically generated">
            <a:extLst>
              <a:ext uri="{FF2B5EF4-FFF2-40B4-BE49-F238E27FC236}">
                <a16:creationId xmlns:a16="http://schemas.microsoft.com/office/drawing/2014/main" id="{E7E45199-8252-4A11-B932-AFD31569A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99228" y="1181100"/>
            <a:ext cx="4554744" cy="5469866"/>
          </a:xfrm>
          <a:prstGeom prst="rect">
            <a:avLst/>
          </a:prstGeom>
        </p:spPr>
      </p:pic>
    </p:spTree>
    <p:extLst>
      <p:ext uri="{BB962C8B-B14F-4D97-AF65-F5344CB8AC3E}">
        <p14:creationId xmlns:p14="http://schemas.microsoft.com/office/powerpoint/2010/main" val="155654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d (Data Viz)">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11646" y="2839452"/>
            <a:ext cx="3924282" cy="1598503"/>
          </a:xfrm>
          <a:prstGeom prst="rect">
            <a:avLst/>
          </a:prstGeom>
        </p:spPr>
      </p:pic>
      <p:sp>
        <p:nvSpPr>
          <p:cNvPr id="5" name="Rectangle 2">
            <a:extLst>
              <a:ext uri="{FF2B5EF4-FFF2-40B4-BE49-F238E27FC236}">
                <a16:creationId xmlns:a16="http://schemas.microsoft.com/office/drawing/2014/main" id="{0CD2D2BF-BCAB-4D60-84D5-268B210223FA}"/>
              </a:ext>
            </a:extLst>
          </p:cNvPr>
          <p:cNvSpPr>
            <a:spLocks noChangeArrowheads="1"/>
          </p:cNvSpPr>
          <p:nvPr userDrawn="1"/>
        </p:nvSpPr>
        <p:spPr bwMode="auto">
          <a:xfrm>
            <a:off x="379012" y="6210236"/>
            <a:ext cx="5735541" cy="246221"/>
          </a:xfrm>
          <a:prstGeom prst="rect">
            <a:avLst/>
          </a:prstGeom>
          <a:noFill/>
          <a:ln w="9525">
            <a:noFill/>
            <a:miter lim="800000"/>
            <a:headEnd/>
            <a:tailEnd/>
          </a:ln>
        </p:spPr>
        <p:txBody>
          <a:bodyPr wrap="square">
            <a:spAutoFit/>
          </a:bodyPr>
          <a:lstStyle/>
          <a:p>
            <a:pPr marL="0" lvl="1" defTabSz="914088">
              <a:defRPr/>
            </a:pPr>
            <a:r>
              <a:rPr lang="en-US" sz="1000" b="0" i="0">
                <a:solidFill>
                  <a:schemeClr val="tx1"/>
                </a:solidFill>
                <a:latin typeface="Segoe UI" charset="0"/>
                <a:ea typeface="Segoe UI" charset="0"/>
                <a:cs typeface="Segoe UI" charset="0"/>
              </a:rPr>
              <a:t>© Copyright Microsoft Corporation. All rights reserved.</a:t>
            </a:r>
          </a:p>
        </p:txBody>
      </p:sp>
      <p:pic>
        <p:nvPicPr>
          <p:cNvPr id="4" name="Picture 3"/>
          <p:cNvPicPr>
            <a:picLocks noChangeAspect="1"/>
          </p:cNvPicPr>
          <p:nvPr userDrawn="1"/>
        </p:nvPicPr>
        <p:blipFill>
          <a:blip r:embed="rId3">
            <a:lum bright="13000"/>
            <a:alphaModFix amt="8000"/>
          </a:blip>
          <a:stretch>
            <a:fillRect/>
          </a:stretch>
        </p:blipFill>
        <p:spPr>
          <a:xfrm rot="17100000">
            <a:off x="5938657" y="-187673"/>
            <a:ext cx="6014762" cy="6439596"/>
          </a:xfrm>
          <a:prstGeom prst="rect">
            <a:avLst/>
          </a:prstGeom>
        </p:spPr>
      </p:pic>
    </p:spTree>
    <p:extLst>
      <p:ext uri="{BB962C8B-B14F-4D97-AF65-F5344CB8AC3E}">
        <p14:creationId xmlns:p14="http://schemas.microsoft.com/office/powerpoint/2010/main" val="7113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7599" cy="594360"/>
          </a:xfrm>
        </p:spPr>
        <p:txBody>
          <a:bodyPr>
            <a:normAutofit/>
          </a:bodyPr>
          <a:lstStyle>
            <a:lvl1pPr>
              <a:defRPr sz="4400"/>
            </a:lvl1pPr>
          </a:lstStyle>
          <a:p>
            <a:r>
              <a:rPr lang="en-US"/>
              <a:t>Click to edit Master title style</a:t>
            </a:r>
          </a:p>
        </p:txBody>
      </p:sp>
      <p:sp>
        <p:nvSpPr>
          <p:cNvPr id="5" name="Subtitle 2">
            <a:extLst>
              <a:ext uri="{FF2B5EF4-FFF2-40B4-BE49-F238E27FC236}">
                <a16:creationId xmlns:a16="http://schemas.microsoft.com/office/drawing/2014/main" id="{7D5C19BA-6DD0-2341-932F-962FA328D5D7}"/>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44834953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End (Clean)">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C959DC-72E4-47D6-8569-7330C93B1929}"/>
              </a:ext>
            </a:extLst>
          </p:cNvPr>
          <p:cNvSpPr>
            <a:spLocks noChangeArrowheads="1"/>
          </p:cNvSpPr>
          <p:nvPr userDrawn="1"/>
        </p:nvSpPr>
        <p:spPr bwMode="auto">
          <a:xfrm>
            <a:off x="379012" y="6210236"/>
            <a:ext cx="5735541" cy="246221"/>
          </a:xfrm>
          <a:prstGeom prst="rect">
            <a:avLst/>
          </a:prstGeom>
          <a:noFill/>
          <a:ln w="9525">
            <a:noFill/>
            <a:miter lim="800000"/>
            <a:headEnd/>
            <a:tailEnd/>
          </a:ln>
        </p:spPr>
        <p:txBody>
          <a:bodyPr wrap="square">
            <a:spAutoFit/>
          </a:bodyPr>
          <a:lstStyle/>
          <a:p>
            <a:pPr marL="0" lvl="1" defTabSz="914088">
              <a:defRPr/>
            </a:pPr>
            <a:r>
              <a:rPr lang="en-US" sz="1000" b="0" i="0">
                <a:solidFill>
                  <a:schemeClr val="tx1"/>
                </a:solidFill>
                <a:latin typeface="Segoe UI" charset="0"/>
                <a:ea typeface="Segoe UI" charset="0"/>
                <a:cs typeface="Segoe UI" charset="0"/>
              </a:rPr>
              <a:t>© Copyright Microsoft Corporation. All rights reserved.</a:t>
            </a:r>
          </a:p>
        </p:txBody>
      </p:sp>
      <p:pic>
        <p:nvPicPr>
          <p:cNvPr id="5" name="Picture 4">
            <a:extLst>
              <a:ext uri="{FF2B5EF4-FFF2-40B4-BE49-F238E27FC236}">
                <a16:creationId xmlns:a16="http://schemas.microsoft.com/office/drawing/2014/main" id="{9BA4684F-B256-4B3D-8CF8-E3919E0856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11646" y="2839452"/>
            <a:ext cx="3924282" cy="1598503"/>
          </a:xfrm>
          <a:prstGeom prst="rect">
            <a:avLst/>
          </a:prstGeom>
        </p:spPr>
      </p:pic>
    </p:spTree>
    <p:extLst>
      <p:ext uri="{BB962C8B-B14F-4D97-AF65-F5344CB8AC3E}">
        <p14:creationId xmlns:p14="http://schemas.microsoft.com/office/powerpoint/2010/main" val="1882109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AutoShape 4" descr="https://microsoft.sharepoint.com/teams/BrandCentral/BundleImages/11119OFC16_Wen_001/PreviewImage.png">
            <a:extLst>
              <a:ext uri="{FF2B5EF4-FFF2-40B4-BE49-F238E27FC236}">
                <a16:creationId xmlns:a16="http://schemas.microsoft.com/office/drawing/2014/main" id="{7B1CB5BE-751B-6A45-B920-88794D77F49C}"/>
              </a:ext>
            </a:extLst>
          </p:cNvPr>
          <p:cNvSpPr>
            <a:spLocks noChangeAspect="1" noChangeArrowheads="1"/>
          </p:cNvSpPr>
          <p:nvPr userDrawn="1"/>
        </p:nvSpPr>
        <p:spPr bwMode="auto">
          <a:xfrm>
            <a:off x="5945798" y="3279575"/>
            <a:ext cx="4899836" cy="48999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a:ea typeface="+mn-ea"/>
              <a:cs typeface="+mn-cs"/>
            </a:endParaRPr>
          </a:p>
        </p:txBody>
      </p:sp>
      <p:sp>
        <p:nvSpPr>
          <p:cNvPr id="5" name="AutoShape 20" descr="https://microsoft.sharepoint.com/teams/BrandCentral/BundleImages/12924Ofc17_Meeting2_002/PreviewImage.png">
            <a:extLst>
              <a:ext uri="{FF2B5EF4-FFF2-40B4-BE49-F238E27FC236}">
                <a16:creationId xmlns:a16="http://schemas.microsoft.com/office/drawing/2014/main" id="{A94BBDED-79A6-AB46-9EA5-59F39529082E}"/>
              </a:ext>
            </a:extLst>
          </p:cNvPr>
          <p:cNvSpPr>
            <a:spLocks noChangeAspect="1" noChangeArrowheads="1"/>
          </p:cNvSpPr>
          <p:nvPr userDrawn="1"/>
        </p:nvSpPr>
        <p:spPr bwMode="auto">
          <a:xfrm>
            <a:off x="-3162791" y="-5829144"/>
            <a:ext cx="9855705" cy="98558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a:ea typeface="+mn-ea"/>
              <a:cs typeface="+mn-cs"/>
            </a:endParaRPr>
          </a:p>
        </p:txBody>
      </p:sp>
    </p:spTree>
    <p:extLst>
      <p:ext uri="{BB962C8B-B14F-4D97-AF65-F5344CB8AC3E}">
        <p14:creationId xmlns:p14="http://schemas.microsoft.com/office/powerpoint/2010/main" val="340437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725066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1" y="1435498"/>
            <a:ext cx="11018520" cy="27762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2077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lock content left">
    <p:spTree>
      <p:nvGrpSpPr>
        <p:cNvPr id="1" name=""/>
        <p:cNvGrpSpPr/>
        <p:nvPr/>
      </p:nvGrpSpPr>
      <p:grpSpPr>
        <a:xfrm>
          <a:off x="0" y="0"/>
          <a:ext cx="0" cy="0"/>
          <a:chOff x="0" y="0"/>
          <a:chExt cx="0" cy="0"/>
        </a:xfrm>
      </p:grpSpPr>
      <p:sp>
        <p:nvSpPr>
          <p:cNvPr id="6" name="Title 1"/>
          <p:cNvSpPr txBox="1">
            <a:spLocks/>
          </p:cNvSpPr>
          <p:nvPr userDrawn="1"/>
        </p:nvSpPr>
        <p:spPr>
          <a:xfrm>
            <a:off x="167640" y="139732"/>
            <a:ext cx="11750040" cy="846297"/>
          </a:xfrm>
          <a:prstGeom prst="rect">
            <a:avLst/>
          </a:prstGeom>
        </p:spPr>
        <p:txBody>
          <a:bodyPr vert="horz" lIns="91427" tIns="45713" rIns="91427" bIns="45713" rtlCol="0" anchor="ctr">
            <a:normAutofit/>
          </a:bodyPr>
          <a:lstStyle>
            <a:lvl1pPr algn="l" defTabSz="914400" rtl="0" eaLnBrk="1" latinLnBrk="0" hangingPunct="1">
              <a:lnSpc>
                <a:spcPct val="90000"/>
              </a:lnSpc>
              <a:spcBef>
                <a:spcPct val="0"/>
              </a:spcBef>
              <a:buNone/>
              <a:defRPr sz="4800" kern="1200">
                <a:solidFill>
                  <a:schemeClr val="bg1"/>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rPr>
              <a:t>Click to edit Master title style</a:t>
            </a:r>
            <a:endParaRPr kumimoji="0" lang="de-AT" sz="48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4" name="Rectangle 3"/>
          <p:cNvSpPr/>
          <p:nvPr userDrawn="1"/>
        </p:nvSpPr>
        <p:spPr>
          <a:xfrm>
            <a:off x="0" y="1"/>
            <a:ext cx="6029325" cy="6858000"/>
          </a:xfrm>
          <a:prstGeom prst="rect">
            <a:avLst/>
          </a:prstGeom>
          <a:solidFill>
            <a:srgbClr val="333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3" name="Content Placeholder 2"/>
          <p:cNvSpPr>
            <a:spLocks noGrp="1"/>
          </p:cNvSpPr>
          <p:nvPr>
            <p:ph idx="1"/>
          </p:nvPr>
        </p:nvSpPr>
        <p:spPr>
          <a:xfrm>
            <a:off x="167640" y="1290829"/>
            <a:ext cx="5604510" cy="531317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Title 1"/>
          <p:cNvSpPr>
            <a:spLocks noGrp="1"/>
          </p:cNvSpPr>
          <p:nvPr>
            <p:ph type="title"/>
          </p:nvPr>
        </p:nvSpPr>
        <p:spPr>
          <a:xfrm>
            <a:off x="167640" y="292132"/>
            <a:ext cx="5604510" cy="846297"/>
          </a:xfrm>
        </p:spPr>
        <p:txBody>
          <a:bodyPr>
            <a:noAutofit/>
          </a:bodyPr>
          <a:lstStyle>
            <a:lvl1pPr>
              <a:defRPr sz="3137">
                <a:solidFill>
                  <a:schemeClr val="accent1"/>
                </a:solidFill>
                <a:latin typeface="Segoe UI Semibold" panose="020B0702040204020203" pitchFamily="34" charset="0"/>
                <a:cs typeface="Segoe UI Semibold" panose="020B0702040204020203" pitchFamily="34" charset="0"/>
              </a:defRPr>
            </a:lvl1pPr>
          </a:lstStyle>
          <a:p>
            <a:r>
              <a:rPr lang="en-US"/>
              <a:t>Click to edit Master title style</a:t>
            </a:r>
            <a:endParaRPr lang="de-AT"/>
          </a:p>
        </p:txBody>
      </p:sp>
    </p:spTree>
    <p:extLst>
      <p:ext uri="{BB962C8B-B14F-4D97-AF65-F5344CB8AC3E}">
        <p14:creationId xmlns:p14="http://schemas.microsoft.com/office/powerpoint/2010/main" val="535344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tmplLst>
          <p:tmpl>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0-#ppt_w/2"/>
                          </p:val>
                        </p:tav>
                        <p:tav tm="100000">
                          <p:val>
                            <p:strVal val="#ppt_x"/>
                          </p:val>
                        </p:tav>
                      </p:tavLst>
                    </p:anim>
                    <p:anim calcmode="lin" valueType="num">
                      <p:cBhvr additive="base">
                        <p:cTn dur="750" fill="hold"/>
                        <p:tgtEl>
                          <p:spTgt spid="3"/>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60C5-CCC0-D70D-2D84-71E0B541E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2A851-6749-CA84-4549-1E978BD01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B3A6F-B103-40B5-131C-5173DA0C1B58}"/>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8E5B6A2A-9594-51E5-293C-8D65C9892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1582D-D50A-9E1E-9B4A-80B6B56D6314}"/>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8216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C5FC-F25D-428B-AABD-735022261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C3F5F-2DC4-F012-0254-F6FDDF52F9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65812-80C5-54FB-0B85-93A0C00285CA}"/>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5ADF7CDF-D57F-76BE-2BB0-626A48B39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D6555-061A-49AB-7ED3-ADD00F73D3B9}"/>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337954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4663-4025-E40D-4A99-9E0ED923E0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64CF44-C5E7-48B5-9A5C-38A8CF9BB9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4D936-DB4D-0D2A-8EEC-C0A7496A16AD}"/>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960C9861-D5F2-8DC8-DD4E-3891D12C5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0A273-CECD-A87F-1A06-C379AF781E37}"/>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479874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11C-E242-1531-DDC6-1521C070F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13029-74DC-05A2-4502-A4CDBC192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55F50-AFAE-CE91-BF1C-5BBB454211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DFC38-F749-F4C5-1E8E-834036CEE130}"/>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75DB9E59-8C4F-BBF9-CD23-1D604BF49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8FE63-C41E-1446-5CAC-4CB1392A666C}"/>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930894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92FD-1159-8CAD-581F-29BD02AA7C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EF3A11-17CD-53E1-B11F-57FF55DDC1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328FC-E161-6413-90DF-E99AADBB9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5B47E-FF4D-820C-BC56-C32479D21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397AC-82F9-7490-5E07-5631BA1FC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91507D-8F9B-9AD0-2C26-0B0929731368}"/>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8" name="Footer Placeholder 7">
            <a:extLst>
              <a:ext uri="{FF2B5EF4-FFF2-40B4-BE49-F238E27FC236}">
                <a16:creationId xmlns:a16="http://schemas.microsoft.com/office/drawing/2014/main" id="{E4045435-81ED-B05C-9BC6-269C5593C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7DCB14-CBCB-99D7-AB4D-18C293D01BC4}"/>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28888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9479879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3882-8F2D-81CF-C810-855C227A0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4F3D6F-01C9-3F3C-ECEB-4C6DF34CBD92}"/>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4" name="Footer Placeholder 3">
            <a:extLst>
              <a:ext uri="{FF2B5EF4-FFF2-40B4-BE49-F238E27FC236}">
                <a16:creationId xmlns:a16="http://schemas.microsoft.com/office/drawing/2014/main" id="{CC603826-118A-86A4-0F1E-17DD01E7E3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B6533-15CA-6A9E-2054-D94BB43098B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892363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FA0FE-AD77-1647-8BB3-240CDF44E5AD}"/>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3" name="Footer Placeholder 2">
            <a:extLst>
              <a:ext uri="{FF2B5EF4-FFF2-40B4-BE49-F238E27FC236}">
                <a16:creationId xmlns:a16="http://schemas.microsoft.com/office/drawing/2014/main" id="{460D085A-15ED-593F-EF4C-6E3EAF411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54378-CE85-44DA-93DB-5C87981395DD}"/>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680618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91F6-1A6A-7F99-ED6E-77EE9184D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6516C-E66B-6657-8E7B-5DBD92AAD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06C91-6B29-489D-BF2B-7BD19A339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E12B2-8045-E1DD-0972-38330625FBF4}"/>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8B8BFD79-FDFE-D824-FA8C-D60FD7609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D93E8-C4D9-3984-C486-9ADA165F1A1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863758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DB86-50FF-E880-96F8-6578777D0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626AA-DFA9-9CA5-F93B-9A6913F67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4AC268-61D7-2FBB-5245-B7A8D9C15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B6169-D91F-2809-3273-CE438D1164C4}"/>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D62EBD0A-B469-DB57-D2E7-3643EE4BF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AB2BC-232A-8F14-6236-0513D7F54005}"/>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073245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389F-4BA8-179E-FD84-12E3522919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E12B57-3C6C-C835-4414-2F788B76E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39EFF-E762-1A56-5D0A-251C1B86C54E}"/>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61495E45-9F37-2FED-786D-06E8E1974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961FC-77AB-0DCB-4C23-7C455F000FB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019777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E1826-E0CB-AE88-711E-5E53D34C4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91E766-B59C-C51E-131E-2D1FCD21E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B015A-E6FF-EBC7-D2CB-30F47A2455E6}"/>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5FA823D8-5A65-DDB8-6F9A-6F90F13A1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D0503-8AA1-F75D-5EC4-F71989795173}"/>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747359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1"/>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4" name="Picture 3" descr="Shape, square&#10;&#10;Description automatically generated">
            <a:extLst>
              <a:ext uri="{FF2B5EF4-FFF2-40B4-BE49-F238E27FC236}">
                <a16:creationId xmlns:a16="http://schemas.microsoft.com/office/drawing/2014/main" id="{EA57ACEF-CB8D-460C-8A59-E32B08CDC0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1278"/>
            <a:ext cx="406721" cy="406721"/>
          </a:xfrm>
          <a:prstGeom prst="rect">
            <a:avLst/>
          </a:prstGeom>
        </p:spPr>
      </p:pic>
    </p:spTree>
    <p:extLst>
      <p:ext uri="{BB962C8B-B14F-4D97-AF65-F5344CB8AC3E}">
        <p14:creationId xmlns:p14="http://schemas.microsoft.com/office/powerpoint/2010/main" val="300410649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913200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5593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08900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179597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451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680496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2039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53182048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4221705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183212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62281648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95074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516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212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slanted Image Righ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47F45D9-95A5-4648-AE3A-82DCC6FFC597}"/>
              </a:ext>
            </a:extLst>
          </p:cNvPr>
          <p:cNvSpPr>
            <a:spLocks noGrp="1"/>
          </p:cNvSpPr>
          <p:nvPr>
            <p:ph type="pic" sz="quarter" idx="24" hasCustomPrompt="1"/>
          </p:nvPr>
        </p:nvSpPr>
        <p:spPr>
          <a:xfrm>
            <a:off x="4529528" y="0"/>
            <a:ext cx="7662472" cy="6858000"/>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
        <p:nvSpPr>
          <p:cNvPr id="4" name="Title Placeholder 2">
            <a:extLst>
              <a:ext uri="{FF2B5EF4-FFF2-40B4-BE49-F238E27FC236}">
                <a16:creationId xmlns:a16="http://schemas.microsoft.com/office/drawing/2014/main" id="{871EF881-5E89-4644-A1E8-CF4882056129}"/>
              </a:ext>
            </a:extLst>
          </p:cNvPr>
          <p:cNvSpPr>
            <a:spLocks noGrp="1"/>
          </p:cNvSpPr>
          <p:nvPr>
            <p:ph type="title" hasCustomPrompt="1"/>
          </p:nvPr>
        </p:nvSpPr>
        <p:spPr>
          <a:xfrm>
            <a:off x="457201" y="457200"/>
            <a:ext cx="5638800" cy="1409700"/>
          </a:xfrm>
          <a:prstGeom prst="rect">
            <a:avLst/>
          </a:prstGeom>
        </p:spPr>
        <p:txBody>
          <a:bodyPr vert="horz" lIns="0" tIns="0" rIns="0" bIns="0" rtlCol="0" anchor="t">
            <a:normAutofit/>
          </a:bodyPr>
          <a:lstStyle>
            <a:lvl1pPr>
              <a:defRPr>
                <a:solidFill>
                  <a:schemeClr val="tx1"/>
                </a:solidFill>
              </a:defRPr>
            </a:lvl1pPr>
          </a:lstStyle>
          <a:p>
            <a:r>
              <a:rPr lang="en-US"/>
              <a:t>Click to edit title</a:t>
            </a:r>
          </a:p>
        </p:txBody>
      </p:sp>
      <p:sp>
        <p:nvSpPr>
          <p:cNvPr id="5" name="Slide Number Placeholder 2">
            <a:extLst>
              <a:ext uri="{FF2B5EF4-FFF2-40B4-BE49-F238E27FC236}">
                <a16:creationId xmlns:a16="http://schemas.microsoft.com/office/drawing/2014/main" id="{2BF09F98-AD56-4DD4-83C9-B72AC6215059}"/>
              </a:ext>
            </a:extLst>
          </p:cNvPr>
          <p:cNvSpPr txBox="1">
            <a:spLocks/>
          </p:cNvSpPr>
          <p:nvPr userDrawn="1"/>
        </p:nvSpPr>
        <p:spPr>
          <a:xfrm>
            <a:off x="1" y="6400032"/>
            <a:ext cx="528074" cy="266241"/>
          </a:xfrm>
          <a:prstGeom prst="rect">
            <a:avLst/>
          </a:prstGeom>
        </p:spPr>
        <p:txBody>
          <a:bodyPr vert="horz" lIns="91440" tIns="45720" rIns="182880" bIns="182880" rtlCol="0" anchor="t"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7F84B-3C83-9746-917C-397D4BD96F66}" type="slidenum">
              <a:rPr lang="en-US" smtClean="0"/>
              <a:pPr/>
              <a:t>‹#›</a:t>
            </a:fld>
            <a:endParaRPr lang="en-US"/>
          </a:p>
        </p:txBody>
      </p:sp>
      <p:sp>
        <p:nvSpPr>
          <p:cNvPr id="6" name="Text Placeholder 3">
            <a:extLst>
              <a:ext uri="{FF2B5EF4-FFF2-40B4-BE49-F238E27FC236}">
                <a16:creationId xmlns:a16="http://schemas.microsoft.com/office/drawing/2014/main" id="{8EBBD8D9-29AA-4D60-87D3-27E8B624235F}"/>
              </a:ext>
            </a:extLst>
          </p:cNvPr>
          <p:cNvSpPr>
            <a:spLocks noGrp="1"/>
          </p:cNvSpPr>
          <p:nvPr>
            <p:ph idx="1" hasCustomPrompt="1"/>
          </p:nvPr>
        </p:nvSpPr>
        <p:spPr>
          <a:xfrm>
            <a:off x="457202" y="1866900"/>
            <a:ext cx="5638798"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E3D763D6-86CE-4775-835F-A5478DEFAFBB}"/>
              </a:ext>
            </a:extLst>
          </p:cNvPr>
          <p:cNvSpPr>
            <a:spLocks noGrp="1"/>
          </p:cNvSpPr>
          <p:nvPr>
            <p:ph type="sldNum" sz="quarter" idx="2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366956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905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539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004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0652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3870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6217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851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41287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9825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814085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slanted Image Lef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
        <p:nvSpPr>
          <p:cNvPr id="3" name="Title 1">
            <a:extLst>
              <a:ext uri="{FF2B5EF4-FFF2-40B4-BE49-F238E27FC236}">
                <a16:creationId xmlns:a16="http://schemas.microsoft.com/office/drawing/2014/main" id="{6FDD21F8-4159-4A66-BDF8-AFEDA34793F8}"/>
              </a:ext>
            </a:extLst>
          </p:cNvPr>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4" name="Slide Number Placeholder 2">
            <a:extLst>
              <a:ext uri="{FF2B5EF4-FFF2-40B4-BE49-F238E27FC236}">
                <a16:creationId xmlns:a16="http://schemas.microsoft.com/office/drawing/2014/main" id="{1FC412D9-CA04-44CF-B8DB-95E7E19204D5}"/>
              </a:ext>
            </a:extLst>
          </p:cNvPr>
          <p:cNvSpPr txBox="1">
            <a:spLocks/>
          </p:cNvSpPr>
          <p:nvPr userDrawn="1"/>
        </p:nvSpPr>
        <p:spPr>
          <a:xfrm>
            <a:off x="11010899" y="6442502"/>
            <a:ext cx="1180135" cy="415498"/>
          </a:xfrm>
          <a:prstGeom prst="rect">
            <a:avLst/>
          </a:prstGeom>
        </p:spPr>
        <p:txBody>
          <a:bodyPr vert="horz" lIns="91440" tIns="45720" rIns="182880" bIns="182880" rtlCol="0" anchor="b"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FA16-AEC4-7D4A-82F3-BDAE8E49079E}" type="slidenum">
              <a:rPr lang="en-US" smtClean="0"/>
              <a:pPr/>
              <a:t>‹#›</a:t>
            </a:fld>
            <a:endParaRPr lang="en-US"/>
          </a:p>
        </p:txBody>
      </p:sp>
      <p:sp>
        <p:nvSpPr>
          <p:cNvPr id="5" name="Text Placeholder 3">
            <a:extLst>
              <a:ext uri="{FF2B5EF4-FFF2-40B4-BE49-F238E27FC236}">
                <a16:creationId xmlns:a16="http://schemas.microsoft.com/office/drawing/2014/main" id="{ECA683ED-48AE-4856-826D-F28B2D0ECF5C}"/>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6E31588E-9179-43F4-987F-E4B7A61DB4F9}"/>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896025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68272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918758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356715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5162950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829669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50490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3038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74079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96225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51984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 slanted Image Lef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3" name="Slide Number Placeholder 2">
            <a:extLst>
              <a:ext uri="{FF2B5EF4-FFF2-40B4-BE49-F238E27FC236}">
                <a16:creationId xmlns:a16="http://schemas.microsoft.com/office/drawing/2014/main" id="{08F0A937-5674-5E4D-BA15-88B347E17AE9}"/>
              </a:ext>
            </a:extLst>
          </p:cNvPr>
          <p:cNvSpPr>
            <a:spLocks noGrp="1"/>
          </p:cNvSpPr>
          <p:nvPr>
            <p:ph type="sldNum" sz="quarter" idx="26"/>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2D82040B-E8B0-4143-8A3F-EF4AA4D005D0}"/>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5BBFF32C-2A15-44C5-B538-CFD1F92176C0}"/>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36920683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09374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6199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27045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78714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5887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39816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35907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61988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08484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00955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slideLayout" Target="../slideLayouts/slideLayout11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image" Target="../media/image13.emf"/><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theme" Target="../theme/theme3.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theme" Target="../theme/theme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theme" Target="../theme/theme5.xml"/><Relationship Id="rId8" Type="http://schemas.openxmlformats.org/officeDocument/2006/relationships/slideLayout" Target="../slideLayouts/slideLayout167.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20" Type="http://schemas.openxmlformats.org/officeDocument/2006/relationships/slideLayout" Target="../slideLayouts/slideLayout179.xml"/><Relationship Id="rId41" Type="http://schemas.openxmlformats.org/officeDocument/2006/relationships/slideLayout" Target="../slideLayouts/slideLayout20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9" Type="http://schemas.openxmlformats.org/officeDocument/2006/relationships/theme" Target="../theme/theme6.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38" Type="http://schemas.openxmlformats.org/officeDocument/2006/relationships/slideLayout" Target="../slideLayouts/slideLayout244.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37" Type="http://schemas.openxmlformats.org/officeDocument/2006/relationships/slideLayout" Target="../slideLayouts/slideLayout243.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slideLayout" Target="../slideLayouts/slideLayout242.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slideLayout" Target="../slideLayouts/slideLayout237.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8" Type="http://schemas.openxmlformats.org/officeDocument/2006/relationships/slideLayout" Target="../slideLayouts/slideLayout214.xml"/><Relationship Id="rId3"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866900"/>
            <a:ext cx="11277600"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p:cNvSpPr>
          <p:nvPr>
            <p:ph type="title"/>
          </p:nvPr>
        </p:nvSpPr>
        <p:spPr>
          <a:xfrm>
            <a:off x="457200" y="457200"/>
            <a:ext cx="11277599" cy="712379"/>
          </a:xfrm>
          <a:prstGeom prst="rect">
            <a:avLst/>
          </a:prstGeom>
        </p:spPr>
        <p:txBody>
          <a:bodyPr vert="horz" lIns="0" tIns="0" rIns="0" bIns="0" rtlCol="0" anchor="t">
            <a:normAutofit/>
          </a:bodyPr>
          <a:lstStyle/>
          <a:p>
            <a:r>
              <a:rPr lang="en-US"/>
              <a:t>Click to edit Master title style</a:t>
            </a:r>
          </a:p>
        </p:txBody>
      </p:sp>
      <p:sp>
        <p:nvSpPr>
          <p:cNvPr id="28" name="Slide Number Placeholder 27">
            <a:extLst>
              <a:ext uri="{FF2B5EF4-FFF2-40B4-BE49-F238E27FC236}">
                <a16:creationId xmlns:a16="http://schemas.microsoft.com/office/drawing/2014/main" id="{5CFBB3EC-AC91-8E45-9E42-0DA1434795C3}"/>
              </a:ext>
            </a:extLst>
          </p:cNvPr>
          <p:cNvSpPr>
            <a:spLocks noGrp="1"/>
          </p:cNvSpPr>
          <p:nvPr userDrawn="1">
            <p:ph type="sldNum" sz="quarter" idx="4"/>
          </p:nvPr>
        </p:nvSpPr>
        <p:spPr>
          <a:xfrm>
            <a:off x="11010899" y="6442502"/>
            <a:ext cx="1180135" cy="415498"/>
          </a:xfrm>
          <a:prstGeom prst="rect">
            <a:avLst/>
          </a:prstGeom>
        </p:spPr>
        <p:txBody>
          <a:bodyPr vert="horz" lIns="91440" tIns="45720" rIns="182880" bIns="182880" rtlCol="0" anchor="b" anchorCtr="0">
            <a:spAutoFit/>
          </a:bodyPr>
          <a:lstStyle>
            <a:lvl1pPr algn="r">
              <a:defRPr sz="1200">
                <a:solidFill>
                  <a:schemeClr val="accent6"/>
                </a:solidFill>
              </a:defRPr>
            </a:lvl1pPr>
          </a:lstStyle>
          <a:p>
            <a:fld id="{529AFA16-AEC4-7D4A-82F3-BDAE8E49079E}" type="slidenum">
              <a:rPr lang="en-US" smtClean="0"/>
              <a:pPr/>
              <a:t>‹#›</a:t>
            </a:fld>
            <a:endParaRPr lang="en-US"/>
          </a:p>
        </p:txBody>
      </p:sp>
    </p:spTree>
    <p:extLst>
      <p:ext uri="{BB962C8B-B14F-4D97-AF65-F5344CB8AC3E}">
        <p14:creationId xmlns:p14="http://schemas.microsoft.com/office/powerpoint/2010/main" val="3733603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2" r:id="rId41"/>
    <p:sldLayoutId id="2147483703" r:id="rId42"/>
    <p:sldLayoutId id="2147483706" r:id="rId43"/>
    <p:sldLayoutId id="2147483707" r:id="rId44"/>
  </p:sldLayoutIdLst>
  <p:hf sldNum="0" hdr="0" ftr="0" dt="0"/>
  <p:txStyles>
    <p:titleStyle>
      <a:lvl1pPr marL="0" indent="0" algn="l" defTabSz="914132" rtl="0" eaLnBrk="1" latinLnBrk="0" hangingPunct="1">
        <a:lnSpc>
          <a:spcPct val="90000"/>
        </a:lnSpc>
        <a:spcBef>
          <a:spcPct val="0"/>
        </a:spcBef>
        <a:buFont typeface="Arial" charset="0"/>
        <a:buNone/>
        <a:defRPr lang="en-US" sz="4400" b="1" i="0" kern="1200" spc="-100" baseline="0">
          <a:solidFill>
            <a:schemeClr val="tx1"/>
          </a:solidFill>
          <a:latin typeface="Segoe UI Semibold" charset="0"/>
          <a:ea typeface="Segoe UI Semibold" charset="0"/>
          <a:cs typeface="Segoe UI Semibold" charset="0"/>
        </a:defRPr>
      </a:lvl1pPr>
    </p:titleStyle>
    <p:body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32" rtl="0" eaLnBrk="1" latinLnBrk="0" hangingPunct="1">
        <a:defRPr sz="1900" kern="1200">
          <a:solidFill>
            <a:schemeClr val="tx1"/>
          </a:solidFill>
          <a:latin typeface="+mn-lt"/>
          <a:ea typeface="+mn-ea"/>
          <a:cs typeface="+mn-cs"/>
        </a:defRPr>
      </a:lvl1pPr>
      <a:lvl2pPr marL="457065" algn="l" defTabSz="914132" rtl="0" eaLnBrk="1" latinLnBrk="0" hangingPunct="1">
        <a:defRPr sz="1900" kern="1200">
          <a:solidFill>
            <a:schemeClr val="tx1"/>
          </a:solidFill>
          <a:latin typeface="+mn-lt"/>
          <a:ea typeface="+mn-ea"/>
          <a:cs typeface="+mn-cs"/>
        </a:defRPr>
      </a:lvl2pPr>
      <a:lvl3pPr marL="914132" algn="l" defTabSz="914132" rtl="0" eaLnBrk="1" latinLnBrk="0" hangingPunct="1">
        <a:defRPr sz="1900" kern="1200">
          <a:solidFill>
            <a:schemeClr val="tx1"/>
          </a:solidFill>
          <a:latin typeface="+mn-lt"/>
          <a:ea typeface="+mn-ea"/>
          <a:cs typeface="+mn-cs"/>
        </a:defRPr>
      </a:lvl3pPr>
      <a:lvl4pPr marL="1371197" algn="l" defTabSz="914132" rtl="0" eaLnBrk="1" latinLnBrk="0" hangingPunct="1">
        <a:defRPr sz="1900" kern="1200">
          <a:solidFill>
            <a:schemeClr val="tx1"/>
          </a:solidFill>
          <a:latin typeface="+mn-lt"/>
          <a:ea typeface="+mn-ea"/>
          <a:cs typeface="+mn-cs"/>
        </a:defRPr>
      </a:lvl4pPr>
      <a:lvl5pPr marL="1828262" algn="l" defTabSz="914132" rtl="0" eaLnBrk="1" latinLnBrk="0" hangingPunct="1">
        <a:defRPr sz="1900" kern="1200">
          <a:solidFill>
            <a:schemeClr val="tx1"/>
          </a:solidFill>
          <a:latin typeface="+mn-lt"/>
          <a:ea typeface="+mn-ea"/>
          <a:cs typeface="+mn-cs"/>
        </a:defRPr>
      </a:lvl5pPr>
      <a:lvl6pPr marL="2285328" algn="l" defTabSz="914132" rtl="0" eaLnBrk="1" latinLnBrk="0" hangingPunct="1">
        <a:defRPr sz="1900" kern="1200">
          <a:solidFill>
            <a:schemeClr val="tx1"/>
          </a:solidFill>
          <a:latin typeface="+mn-lt"/>
          <a:ea typeface="+mn-ea"/>
          <a:cs typeface="+mn-cs"/>
        </a:defRPr>
      </a:lvl6pPr>
      <a:lvl7pPr marL="2742394" algn="l" defTabSz="914132" rtl="0" eaLnBrk="1" latinLnBrk="0" hangingPunct="1">
        <a:defRPr sz="1900" kern="1200">
          <a:solidFill>
            <a:schemeClr val="tx1"/>
          </a:solidFill>
          <a:latin typeface="+mn-lt"/>
          <a:ea typeface="+mn-ea"/>
          <a:cs typeface="+mn-cs"/>
        </a:defRPr>
      </a:lvl7pPr>
      <a:lvl8pPr marL="3199459" algn="l" defTabSz="914132" rtl="0" eaLnBrk="1" latinLnBrk="0" hangingPunct="1">
        <a:defRPr sz="1900" kern="1200">
          <a:solidFill>
            <a:schemeClr val="tx1"/>
          </a:solidFill>
          <a:latin typeface="+mn-lt"/>
          <a:ea typeface="+mn-ea"/>
          <a:cs typeface="+mn-cs"/>
        </a:defRPr>
      </a:lvl8pPr>
      <a:lvl9pPr marL="3656524" algn="l" defTabSz="91413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C35EA4"/>
          </p15:clr>
        </p15:guide>
        <p15:guide id="2" pos="7392">
          <p15:clr>
            <a:srgbClr val="F26B43"/>
          </p15:clr>
        </p15:guide>
        <p15:guide id="3" orient="horz" pos="288">
          <p15:clr>
            <a:srgbClr val="F26B43"/>
          </p15:clr>
        </p15:guide>
        <p15:guide id="4" orient="horz" pos="3840">
          <p15:clr>
            <a:srgbClr val="F26B43"/>
          </p15:clr>
        </p15:guide>
        <p15:guide id="7" pos="744">
          <p15:clr>
            <a:srgbClr val="C35EA4"/>
          </p15:clr>
        </p15:guide>
        <p15:guide id="8" pos="1176">
          <p15:clr>
            <a:srgbClr val="C35EA4"/>
          </p15:clr>
        </p15:guide>
        <p15:guide id="10" pos="1632">
          <p15:clr>
            <a:srgbClr val="C35EA4"/>
          </p15:clr>
        </p15:guide>
        <p15:guide id="13" pos="2520">
          <p15:clr>
            <a:srgbClr val="C35EA4"/>
          </p15:clr>
        </p15:guide>
        <p15:guide id="15" pos="2952">
          <p15:clr>
            <a:srgbClr val="C35EA4"/>
          </p15:clr>
        </p15:guide>
        <p15:guide id="16" pos="3408">
          <p15:clr>
            <a:srgbClr val="C35EA4"/>
          </p15:clr>
        </p15:guide>
        <p15:guide id="20" pos="4296">
          <p15:clr>
            <a:srgbClr val="C35EA4"/>
          </p15:clr>
        </p15:guide>
        <p15:guide id="22" pos="4728">
          <p15:clr>
            <a:srgbClr val="C35EA4"/>
          </p15:clr>
        </p15:guide>
        <p15:guide id="23" pos="5184">
          <p15:clr>
            <a:srgbClr val="C35EA4"/>
          </p15:clr>
        </p15:guide>
        <p15:guide id="24" pos="5616">
          <p15:clr>
            <a:srgbClr val="C35EA4"/>
          </p15:clr>
        </p15:guide>
        <p15:guide id="25" pos="6048">
          <p15:clr>
            <a:srgbClr val="C35EA4"/>
          </p15:clr>
        </p15:guide>
        <p15:guide id="28" pos="6504">
          <p15:clr>
            <a:srgbClr val="C35EA4"/>
          </p15:clr>
        </p15:guide>
        <p15:guide id="30" pos="6936">
          <p15:clr>
            <a:srgbClr val="C35EA4"/>
          </p15:clr>
        </p15:guide>
        <p15:guide id="32" pos="2064">
          <p15:clr>
            <a:srgbClr val="C35EA4"/>
          </p15:clr>
        </p15:guide>
        <p15:guide id="33" pos="3840">
          <p15:clr>
            <a:srgbClr val="C35EA4"/>
          </p15:clr>
        </p15:guide>
        <p15:guide id="38" orient="horz" pos="744">
          <p15:clr>
            <a:srgbClr val="F26B43"/>
          </p15:clr>
        </p15:guide>
        <p15:guide id="40" orient="horz" pos="1176">
          <p15:clr>
            <a:srgbClr val="F26B43"/>
          </p15:clr>
        </p15:guide>
        <p15:guide id="41" orient="horz" pos="1632">
          <p15:clr>
            <a:srgbClr val="F26B43"/>
          </p15:clr>
        </p15:guide>
        <p15:guide id="42" orient="horz" pos="2064">
          <p15:clr>
            <a:srgbClr val="F26B43"/>
          </p15:clr>
        </p15:guide>
        <p15:guide id="45" orient="horz" pos="2520">
          <p15:clr>
            <a:srgbClr val="F26B43"/>
          </p15:clr>
        </p15:guide>
        <p15:guide id="46" orient="horz" pos="2952">
          <p15:clr>
            <a:srgbClr val="F26B43"/>
          </p15:clr>
        </p15:guide>
        <p15:guide id="47" orient="horz" pos="4272">
          <p15:clr>
            <a:srgbClr val="F26B43"/>
          </p15:clr>
        </p15:guide>
        <p15:guide id="48" orient="horz" pos="3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578EA6-25AB-AECE-6395-5734CD770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E8AE10-CC3D-A46E-DDD3-785C0150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55476-DF42-E3D1-6302-EF57490C3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38333D6C-F578-8C3C-6807-4835848FC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3BFB06-0482-3920-EEB3-07FAB593F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9A011A-3EC2-4F02-8751-77EF0476B77C}" type="slidenum">
              <a:rPr lang="en-US" smtClean="0"/>
              <a:t>‹#›</a:t>
            </a:fld>
            <a:endParaRPr lang="en-US"/>
          </a:p>
        </p:txBody>
      </p:sp>
    </p:spTree>
    <p:extLst>
      <p:ext uri="{BB962C8B-B14F-4D97-AF65-F5344CB8AC3E}">
        <p14:creationId xmlns:p14="http://schemas.microsoft.com/office/powerpoint/2010/main" val="6334380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8568421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785" r:id="rId61"/>
    <p:sldLayoutId id="2147483786" r:id="rId62"/>
    <p:sldLayoutId id="2147483787" r:id="rId63"/>
    <p:sldLayoutId id="2147483788" r:id="rId6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07432"/>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4">
            <a:extLst>
              <a:ext uri="{FF2B5EF4-FFF2-40B4-BE49-F238E27FC236}">
                <a16:creationId xmlns:a16="http://schemas.microsoft.com/office/drawing/2014/main" id="{771C3853-B766-4422-BD2B-65A999523B3C}"/>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6AB66A86-D476-4B82-BD63-F20B61D610B4}"/>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1775244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Lst>
  <p:transition>
    <p:fade/>
  </p:transition>
  <p:hf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464">
          <p15:clr>
            <a:srgbClr val="F26B43"/>
          </p15:clr>
        </p15:guide>
        <p15:guide id="32" pos="1536">
          <p15:clr>
            <a:srgbClr val="F26B43"/>
          </p15:clr>
        </p15:guide>
        <p15:guide id="33" pos="2640">
          <p15:clr>
            <a:srgbClr val="F26B43"/>
          </p15:clr>
        </p15:guide>
        <p15:guide id="34" pos="2712">
          <p15:clr>
            <a:srgbClr val="F26B43"/>
          </p15:clr>
        </p15:guide>
        <p15:guide id="35" pos="3792">
          <p15:clr>
            <a:srgbClr val="F26B43"/>
          </p15:clr>
        </p15:guide>
        <p15:guide id="36" pos="4968">
          <p15:clr>
            <a:srgbClr val="F26B43"/>
          </p15:clr>
        </p15:guide>
        <p15:guide id="37" pos="3864">
          <p15:clr>
            <a:srgbClr val="F26B43"/>
          </p15:clr>
        </p15:guide>
        <p15:guide id="38" pos="5040">
          <p15:clr>
            <a:srgbClr val="F26B43"/>
          </p15:clr>
        </p15:guide>
        <p15:guide id="39" pos="6144">
          <p15:clr>
            <a:srgbClr val="F26B43"/>
          </p15:clr>
        </p15:guide>
        <p15:guide id="40" pos="62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50483911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308729494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connectivity.office.com/" TargetMode="Externa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FFF17_26953D66.xml"/><Relationship Id="rId2" Type="http://schemas.openxmlformats.org/officeDocument/2006/relationships/notesSlide" Target="../notesSlides/notesSlide22.xml"/><Relationship Id="rId1" Type="http://schemas.openxmlformats.org/officeDocument/2006/relationships/slideLayout" Target="../slideLayouts/slideLayout177.xml"/><Relationship Id="rId5" Type="http://schemas.openxmlformats.org/officeDocument/2006/relationships/hyperlink" Target="https://aka.ms/CustomerHubSurvey" TargetMode="Externa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95.svg"/><Relationship Id="rId2" Type="http://schemas.openxmlformats.org/officeDocument/2006/relationships/notesSlide" Target="../notesSlides/notesSlide23.xml"/><Relationship Id="rId1" Type="http://schemas.openxmlformats.org/officeDocument/2006/relationships/slideLayout" Target="../slideLayouts/slideLayout21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emf"/></Relationships>
</file>

<file path=ppt/slides/_rels/slide3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98.emf"/></Relationships>
</file>

<file path=ppt/slides/_rels/slide3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7.emf"/><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98.emf"/></Relationships>
</file>

<file path=ppt/slides/_rels/slide3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7.emf"/><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98.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hyperlink" Target="https://www.newtek.com/tricaster/" TargetMode="Externa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hyperlink" Target="https://www.vmix.com/"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7.png"/><Relationship Id="rId11" Type="http://schemas.openxmlformats.org/officeDocument/2006/relationships/hyperlink" Target="https://www.telestream.net/wirecast/overview.htm" TargetMode="External"/><Relationship Id="rId5" Type="http://schemas.openxmlformats.org/officeDocument/2006/relationships/image" Target="../media/image64.jpeg"/><Relationship Id="rId10" Type="http://schemas.openxmlformats.org/officeDocument/2006/relationships/hyperlink" Target="https://obsproject.com/forum/resources/audio-monitor.1186/" TargetMode="External"/><Relationship Id="rId4" Type="http://schemas.openxmlformats.org/officeDocument/2006/relationships/image" Target="../media/image63.jpeg"/><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hyperlink" Target="https://docs.microsoft.com/en-us/MicrosoftTeams/4-envision-plan-my-service-management#the-quality-champion-role" TargetMode="External"/><Relationship Id="rId2" Type="http://schemas.openxmlformats.org/officeDocument/2006/relationships/notesSlide" Target="../notesSlides/notesSlide6.xml"/><Relationship Id="rId1" Type="http://schemas.openxmlformats.org/officeDocument/2006/relationships/slideLayout" Target="../slideLayouts/slideLayout11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hyperlink" Target="https://docs.microsoft.com/en-us/microsoft-365/enterprise/microsoft-365-ip-web-service?view=o365-worldwid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cs.microsoft.com/en-us/microsoft-365/enterprise/microsoft-365-network-connectivity-principles?view=o365-worldwide#egress-network-connections-locally" TargetMode="External"/><Relationship Id="rId3" Type="http://schemas.openxmlformats.org/officeDocument/2006/relationships/hyperlink" Target="https://docs.microsoft.com/en-us/microsoftteams/qos-in-teams" TargetMode="External"/><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19.xml"/><Relationship Id="rId6" Type="http://schemas.openxmlformats.org/officeDocument/2006/relationships/hyperlink" Target="https://docs.microsoft.com/en-us/microsoft-365/enterprise/urls-and-ip-address-ranges?view=o365-worldwide#skype-for-business-online-and-microsoft-teams" TargetMode="External"/><Relationship Id="rId5" Type="http://schemas.openxmlformats.org/officeDocument/2006/relationships/hyperlink" Target="https://docs.microsoft.com/en-us/microsoft-365/enterprise/microsoft-365-vpn-split-tunnel?view=o365-worldwide" TargetMode="External"/><Relationship Id="rId10" Type="http://schemas.openxmlformats.org/officeDocument/2006/relationships/hyperlink" Target="https://docs.microsoft.com/en-us/microsoftteams/teams-security-guide" TargetMode="External"/><Relationship Id="rId4" Type="http://schemas.openxmlformats.org/officeDocument/2006/relationships/hyperlink" Target="https://docs.microsoft.com/en-us/microsoft-365/enterprise/microsoft-365-network-connectivity-principles?view=o365-worldwide#BKMK_Categories" TargetMode="External"/><Relationship Id="rId9" Type="http://schemas.openxmlformats.org/officeDocument/2006/relationships/hyperlink" Target="https://docs.microsoft.com/en-us/microsoftteams/troubleshoot/teams-administration/include-exclude-teams-from-antivirus-dl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6518D-2D0C-4B3F-9B1D-7669DAF496FC}"/>
              </a:ext>
            </a:extLst>
          </p:cNvPr>
          <p:cNvSpPr>
            <a:spLocks noGrp="1"/>
          </p:cNvSpPr>
          <p:nvPr>
            <p:ph type="title"/>
          </p:nvPr>
        </p:nvSpPr>
        <p:spPr>
          <a:xfrm>
            <a:off x="323363" y="4010364"/>
            <a:ext cx="11868637" cy="756693"/>
          </a:xfrm>
        </p:spPr>
        <p:txBody>
          <a:bodyPr anchor="ctr"/>
          <a:lstStyle/>
          <a:p>
            <a:r>
              <a:rPr lang="en-US" sz="4800"/>
              <a:t>Teams Events Diagnostics</a:t>
            </a:r>
          </a:p>
        </p:txBody>
      </p:sp>
      <p:sp>
        <p:nvSpPr>
          <p:cNvPr id="9" name="Text Placeholder 8">
            <a:extLst>
              <a:ext uri="{FF2B5EF4-FFF2-40B4-BE49-F238E27FC236}">
                <a16:creationId xmlns:a16="http://schemas.microsoft.com/office/drawing/2014/main" id="{0370A908-EA61-4B82-A2D4-9837F99FBB6B}"/>
              </a:ext>
            </a:extLst>
          </p:cNvPr>
          <p:cNvSpPr>
            <a:spLocks noGrp="1"/>
          </p:cNvSpPr>
          <p:nvPr>
            <p:ph type="body" idx="7"/>
          </p:nvPr>
        </p:nvSpPr>
        <p:spPr>
          <a:xfrm>
            <a:off x="323363" y="3097228"/>
            <a:ext cx="6065002" cy="723900"/>
          </a:xfrm>
        </p:spPr>
        <p:txBody>
          <a:bodyPr anchor="ctr"/>
          <a:lstStyle/>
          <a:p>
            <a:r>
              <a:rPr lang="en-US" sz="2800">
                <a:solidFill>
                  <a:schemeClr val="tx1">
                    <a:alpha val="40000"/>
                  </a:schemeClr>
                </a:solidFill>
              </a:rPr>
              <a:t>Advanced Events Team</a:t>
            </a:r>
          </a:p>
        </p:txBody>
      </p:sp>
    </p:spTree>
    <p:extLst>
      <p:ext uri="{BB962C8B-B14F-4D97-AF65-F5344CB8AC3E}">
        <p14:creationId xmlns:p14="http://schemas.microsoft.com/office/powerpoint/2010/main" val="221032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F70D-D8D6-4539-891B-E1D0EBB217FB}"/>
              </a:ext>
            </a:extLst>
          </p:cNvPr>
          <p:cNvSpPr>
            <a:spLocks noGrp="1"/>
          </p:cNvSpPr>
          <p:nvPr>
            <p:ph type="title"/>
          </p:nvPr>
        </p:nvSpPr>
        <p:spPr>
          <a:xfrm>
            <a:off x="457200" y="457200"/>
            <a:ext cx="11277599" cy="594360"/>
          </a:xfrm>
        </p:spPr>
        <p:txBody>
          <a:bodyPr/>
          <a:lstStyle/>
          <a:p>
            <a:r>
              <a:rPr lang="en-US"/>
              <a:t>Call Analytics</a:t>
            </a:r>
          </a:p>
        </p:txBody>
      </p:sp>
      <p:sp>
        <p:nvSpPr>
          <p:cNvPr id="3" name="Text Placeholder 2">
            <a:extLst>
              <a:ext uri="{FF2B5EF4-FFF2-40B4-BE49-F238E27FC236}">
                <a16:creationId xmlns:a16="http://schemas.microsoft.com/office/drawing/2014/main" id="{D777869E-10EC-4D86-9BF6-2450090BE3E6}"/>
              </a:ext>
            </a:extLst>
          </p:cNvPr>
          <p:cNvSpPr>
            <a:spLocks noGrp="1"/>
          </p:cNvSpPr>
          <p:nvPr>
            <p:ph idx="1"/>
          </p:nvPr>
        </p:nvSpPr>
        <p:spPr>
          <a:xfrm>
            <a:off x="457200" y="1676400"/>
            <a:ext cx="11277599" cy="4704547"/>
          </a:xfrm>
        </p:spPr>
        <p:txBody>
          <a:bodyPr/>
          <a:lstStyle/>
          <a:p>
            <a:r>
              <a:rPr lang="en-US"/>
              <a:t>You can search for a specific users calls/meetings</a:t>
            </a:r>
          </a:p>
          <a:p>
            <a:pPr lvl="1"/>
            <a:r>
              <a:rPr lang="en-US"/>
              <a:t>30 days of calls/meetings are stored – data is accessible within 15 minutes</a:t>
            </a:r>
          </a:p>
          <a:p>
            <a:pPr lvl="1"/>
            <a:r>
              <a:rPr lang="en-US"/>
              <a:t>Audio streams are classified as Poor based on the same metrics used in CQD</a:t>
            </a:r>
          </a:p>
          <a:p>
            <a:r>
              <a:rPr lang="en-US"/>
              <a:t>Data is organized by call component</a:t>
            </a:r>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352F2C7D-8AF5-4430-2F8A-30F83659CE1C}"/>
              </a:ext>
            </a:extLst>
          </p:cNvPr>
          <p:cNvPicPr>
            <a:picLocks noChangeAspect="1"/>
          </p:cNvPicPr>
          <p:nvPr/>
        </p:nvPicPr>
        <p:blipFill>
          <a:blip r:embed="rId3"/>
          <a:stretch>
            <a:fillRect/>
          </a:stretch>
        </p:blipFill>
        <p:spPr>
          <a:xfrm>
            <a:off x="1676400" y="4010008"/>
            <a:ext cx="8753539" cy="2390792"/>
          </a:xfrm>
          <a:prstGeom prst="rect">
            <a:avLst/>
          </a:prstGeom>
        </p:spPr>
      </p:pic>
    </p:spTree>
    <p:extLst>
      <p:ext uri="{BB962C8B-B14F-4D97-AF65-F5344CB8AC3E}">
        <p14:creationId xmlns:p14="http://schemas.microsoft.com/office/powerpoint/2010/main" val="411551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035DE-B07A-FD40-F719-519C151C3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0F113-7339-DAA6-AE5B-2A3D55051A87}"/>
              </a:ext>
            </a:extLst>
          </p:cNvPr>
          <p:cNvSpPr>
            <a:spLocks noGrp="1"/>
          </p:cNvSpPr>
          <p:nvPr>
            <p:ph type="title"/>
          </p:nvPr>
        </p:nvSpPr>
        <p:spPr>
          <a:xfrm>
            <a:off x="457200" y="457200"/>
            <a:ext cx="11277599" cy="594360"/>
          </a:xfrm>
        </p:spPr>
        <p:txBody>
          <a:bodyPr/>
          <a:lstStyle/>
          <a:p>
            <a:r>
              <a:rPr lang="en-US"/>
              <a:t>Real-time telemetry vs. past meetings</a:t>
            </a:r>
          </a:p>
        </p:txBody>
      </p:sp>
      <p:sp>
        <p:nvSpPr>
          <p:cNvPr id="3" name="Text Placeholder 2">
            <a:extLst>
              <a:ext uri="{FF2B5EF4-FFF2-40B4-BE49-F238E27FC236}">
                <a16:creationId xmlns:a16="http://schemas.microsoft.com/office/drawing/2014/main" id="{E3D4979D-49E2-A294-DA7E-0A6FFB8423BB}"/>
              </a:ext>
            </a:extLst>
          </p:cNvPr>
          <p:cNvSpPr>
            <a:spLocks noGrp="1"/>
          </p:cNvSpPr>
          <p:nvPr>
            <p:ph idx="1"/>
          </p:nvPr>
        </p:nvSpPr>
        <p:spPr>
          <a:xfrm>
            <a:off x="457200" y="1676400"/>
            <a:ext cx="11277599" cy="4704547"/>
          </a:xfrm>
        </p:spPr>
        <p:txBody>
          <a:bodyPr/>
          <a:lstStyle/>
          <a:p>
            <a:r>
              <a:rPr lang="en-US" sz="1800" i="0" u="sng">
                <a:effectLst/>
                <a:latin typeface="+mn-lt"/>
              </a:rPr>
              <a:t>For users who have a Teams </a:t>
            </a:r>
            <a:r>
              <a:rPr lang="en-US" sz="1800" u="sng">
                <a:latin typeface="+mn-lt"/>
              </a:rPr>
              <a:t>Premium license</a:t>
            </a:r>
            <a:r>
              <a:rPr lang="en-US" sz="1800">
                <a:latin typeface="+mn-lt"/>
              </a:rPr>
              <a:t>, r</a:t>
            </a:r>
            <a:r>
              <a:rPr lang="en-US" sz="1800" i="0">
                <a:effectLst/>
                <a:latin typeface="+mn-lt"/>
              </a:rPr>
              <a:t>eal-time telemetry is gathered automatically and is retained for seven days.</a:t>
            </a:r>
          </a:p>
          <a:p>
            <a:r>
              <a:rPr lang="en-US" sz="1800" i="0" u="sng">
                <a:effectLst/>
                <a:latin typeface="+mn-lt"/>
              </a:rPr>
              <a:t>For users who don't have a Teams Premium license</a:t>
            </a:r>
            <a:r>
              <a:rPr lang="en-US" sz="1800" i="0">
                <a:effectLst/>
                <a:latin typeface="+mn-lt"/>
              </a:rPr>
              <a:t>, real-time telemetry is only gathered when you access the in-progress meeting in the Teams Admin </a:t>
            </a:r>
            <a:r>
              <a:rPr lang="en-US" sz="1800">
                <a:latin typeface="+mn-lt"/>
              </a:rPr>
              <a:t>C</a:t>
            </a:r>
            <a:r>
              <a:rPr lang="en-US" sz="1800" i="0">
                <a:effectLst/>
                <a:latin typeface="+mn-lt"/>
              </a:rPr>
              <a:t>enter and is retained for 24 hours.</a:t>
            </a:r>
          </a:p>
          <a:p>
            <a:r>
              <a:rPr lang="en-US" sz="1800" u="sng">
                <a:latin typeface="+mn-lt"/>
              </a:rPr>
              <a:t>If the meeting isn't in progress or doesn't have real-time telemetry data</a:t>
            </a:r>
            <a:r>
              <a:rPr lang="en-US" sz="1800">
                <a:latin typeface="+mn-lt"/>
              </a:rPr>
              <a:t>, it's listed under </a:t>
            </a:r>
            <a:r>
              <a:rPr lang="en-US" sz="1800" b="1">
                <a:latin typeface="+mn-lt"/>
              </a:rPr>
              <a:t>Past meetings</a:t>
            </a:r>
            <a:r>
              <a:rPr lang="en-US" sz="1800">
                <a:latin typeface="+mn-lt"/>
              </a:rPr>
              <a:t>.</a:t>
            </a:r>
          </a:p>
          <a:p>
            <a:endParaRPr lang="en-US"/>
          </a:p>
          <a:p>
            <a:endParaRPr lang="en-US"/>
          </a:p>
          <a:p>
            <a:endParaRPr lang="en-US"/>
          </a:p>
        </p:txBody>
      </p:sp>
      <p:pic>
        <p:nvPicPr>
          <p:cNvPr id="5" name="Picture 4">
            <a:extLst>
              <a:ext uri="{FF2B5EF4-FFF2-40B4-BE49-F238E27FC236}">
                <a16:creationId xmlns:a16="http://schemas.microsoft.com/office/drawing/2014/main" id="{E82C2E11-2703-6292-26EC-548A17940774}"/>
              </a:ext>
            </a:extLst>
          </p:cNvPr>
          <p:cNvPicPr>
            <a:picLocks noChangeAspect="1"/>
          </p:cNvPicPr>
          <p:nvPr/>
        </p:nvPicPr>
        <p:blipFill>
          <a:blip r:embed="rId3"/>
          <a:stretch>
            <a:fillRect/>
          </a:stretch>
        </p:blipFill>
        <p:spPr>
          <a:xfrm>
            <a:off x="3596547" y="3899911"/>
            <a:ext cx="4998905" cy="2563377"/>
          </a:xfrm>
          <a:prstGeom prst="rect">
            <a:avLst/>
          </a:prstGeom>
          <a:ln>
            <a:solidFill>
              <a:srgbClr val="6B6B6B"/>
            </a:solidFill>
          </a:ln>
        </p:spPr>
      </p:pic>
    </p:spTree>
    <p:extLst>
      <p:ext uri="{BB962C8B-B14F-4D97-AF65-F5344CB8AC3E}">
        <p14:creationId xmlns:p14="http://schemas.microsoft.com/office/powerpoint/2010/main" val="2404268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7F920C-231B-E430-70F8-C1FDD670040B}"/>
              </a:ext>
            </a:extLst>
          </p:cNvPr>
          <p:cNvPicPr>
            <a:picLocks noGrp="1" noRot="1" noChangeAspect="1" noMove="1" noResize="1" noEditPoints="1" noAdjustHandles="1" noChangeArrowheads="1" noChangeShapeType="1" noCrop="1"/>
          </p:cNvPicPr>
          <p:nvPr/>
        </p:nvPicPr>
        <p:blipFill>
          <a:blip r:embed="rId2"/>
          <a:stretch>
            <a:fillRect/>
          </a:stretch>
        </p:blipFill>
        <p:spPr>
          <a:xfrm>
            <a:off x="2845499" y="724939"/>
            <a:ext cx="9178055" cy="6858000"/>
          </a:xfrm>
          <a:prstGeom prst="rect">
            <a:avLst/>
          </a:prstGeom>
        </p:spPr>
      </p:pic>
      <p:sp>
        <p:nvSpPr>
          <p:cNvPr id="2" name="Title 1">
            <a:extLst>
              <a:ext uri="{FF2B5EF4-FFF2-40B4-BE49-F238E27FC236}">
                <a16:creationId xmlns:a16="http://schemas.microsoft.com/office/drawing/2014/main" id="{34FFD30D-0B2F-46EF-9658-D520CDF7AF20}"/>
              </a:ext>
            </a:extLst>
          </p:cNvPr>
          <p:cNvSpPr>
            <a:spLocks noGrp="1"/>
          </p:cNvSpPr>
          <p:nvPr>
            <p:ph type="title"/>
          </p:nvPr>
        </p:nvSpPr>
        <p:spPr/>
        <p:txBody>
          <a:bodyPr/>
          <a:lstStyle/>
          <a:p>
            <a:r>
              <a:rPr lang="en-US"/>
              <a:t>Call Analytics</a:t>
            </a:r>
            <a:endParaRPr lang="de-DE"/>
          </a:p>
        </p:txBody>
      </p:sp>
      <p:sp>
        <p:nvSpPr>
          <p:cNvPr id="7" name="Oval 6">
            <a:extLst>
              <a:ext uri="{FF2B5EF4-FFF2-40B4-BE49-F238E27FC236}">
                <a16:creationId xmlns:a16="http://schemas.microsoft.com/office/drawing/2014/main" id="{58B8FDC3-1E77-4E2A-B523-98E70DA5F8F8}"/>
              </a:ext>
            </a:extLst>
          </p:cNvPr>
          <p:cNvSpPr/>
          <p:nvPr/>
        </p:nvSpPr>
        <p:spPr bwMode="auto">
          <a:xfrm>
            <a:off x="374434" y="1419798"/>
            <a:ext cx="342207" cy="342207"/>
          </a:xfrm>
          <a:prstGeom prst="ellipse">
            <a:avLst/>
          </a:prstGeom>
          <a:solidFill>
            <a:srgbClr val="523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cxnSp>
        <p:nvCxnSpPr>
          <p:cNvPr id="8" name="Straight Connector 7">
            <a:extLst>
              <a:ext uri="{FF2B5EF4-FFF2-40B4-BE49-F238E27FC236}">
                <a16:creationId xmlns:a16="http://schemas.microsoft.com/office/drawing/2014/main" id="{B4FCF615-43A1-499E-A35F-B9A0B6420EEB}"/>
              </a:ext>
            </a:extLst>
          </p:cNvPr>
          <p:cNvCxnSpPr>
            <a:cxnSpLocks/>
          </p:cNvCxnSpPr>
          <p:nvPr/>
        </p:nvCxnSpPr>
        <p:spPr>
          <a:xfrm flipH="1">
            <a:off x="526915" y="1833787"/>
            <a:ext cx="18623" cy="1105327"/>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85DBAD-62FA-4DF8-B5C4-EEB3CA02908E}"/>
              </a:ext>
            </a:extLst>
          </p:cNvPr>
          <p:cNvSpPr txBox="1"/>
          <p:nvPr/>
        </p:nvSpPr>
        <p:spPr>
          <a:xfrm>
            <a:off x="622463" y="1323839"/>
            <a:ext cx="3073292" cy="855490"/>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Navigate to </a:t>
            </a:r>
          </a:p>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Manage users</a:t>
            </a:r>
            <a:endParaRPr kumimoji="0" lang="de-DE" sz="1765" b="0" i="0" u="none" strike="noStrike" kern="1200" cap="none" spc="0" normalizeH="0" baseline="0" noProof="0" err="1">
              <a:ln>
                <a:noFill/>
              </a:ln>
              <a:solidFill>
                <a:srgbClr val="4DB0FF"/>
              </a:solidFill>
              <a:effectLst/>
              <a:uLnTx/>
              <a:uFillTx/>
              <a:latin typeface="Segoe UI"/>
              <a:ea typeface="+mn-ea"/>
              <a:cs typeface="+mn-cs"/>
            </a:endParaRPr>
          </a:p>
        </p:txBody>
      </p:sp>
      <p:sp>
        <p:nvSpPr>
          <p:cNvPr id="12" name="Oval 11">
            <a:extLst>
              <a:ext uri="{FF2B5EF4-FFF2-40B4-BE49-F238E27FC236}">
                <a16:creationId xmlns:a16="http://schemas.microsoft.com/office/drawing/2014/main" id="{A746BB52-D838-453A-96F6-8DC209D75F29}"/>
              </a:ext>
            </a:extLst>
          </p:cNvPr>
          <p:cNvSpPr/>
          <p:nvPr/>
        </p:nvSpPr>
        <p:spPr bwMode="auto">
          <a:xfrm>
            <a:off x="278886" y="3307539"/>
            <a:ext cx="342207" cy="342207"/>
          </a:xfrm>
          <a:prstGeom prst="ellipse">
            <a:avLst/>
          </a:prstGeom>
          <a:solidFill>
            <a:srgbClr val="523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p>
        </p:txBody>
      </p:sp>
      <p:cxnSp>
        <p:nvCxnSpPr>
          <p:cNvPr id="13" name="Straight Connector 12">
            <a:extLst>
              <a:ext uri="{FF2B5EF4-FFF2-40B4-BE49-F238E27FC236}">
                <a16:creationId xmlns:a16="http://schemas.microsoft.com/office/drawing/2014/main" id="{2228C669-54F4-4D60-B2EE-AEF2A034C2A9}"/>
              </a:ext>
            </a:extLst>
          </p:cNvPr>
          <p:cNvCxnSpPr>
            <a:cxnSpLocks/>
          </p:cNvCxnSpPr>
          <p:nvPr/>
        </p:nvCxnSpPr>
        <p:spPr>
          <a:xfrm>
            <a:off x="449989" y="3721528"/>
            <a:ext cx="0" cy="767393"/>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366D2C-7FDB-4A2A-8F0B-606588DADC37}"/>
              </a:ext>
            </a:extLst>
          </p:cNvPr>
          <p:cNvSpPr txBox="1"/>
          <p:nvPr/>
        </p:nvSpPr>
        <p:spPr>
          <a:xfrm>
            <a:off x="526915" y="3211580"/>
            <a:ext cx="3073292" cy="855490"/>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Then to </a:t>
            </a:r>
          </a:p>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Meetings &amp; calls</a:t>
            </a:r>
            <a:endParaRPr kumimoji="0" lang="de-DE" sz="1765" b="0" i="0" u="none" strike="noStrike" kern="1200" cap="none" spc="0" normalizeH="0" baseline="0" noProof="0" err="1">
              <a:ln>
                <a:noFill/>
              </a:ln>
              <a:solidFill>
                <a:srgbClr val="4DB0FF"/>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5B3640B4-F08C-474D-B1BB-C3C86985B129}"/>
              </a:ext>
            </a:extLst>
          </p:cNvPr>
          <p:cNvSpPr/>
          <p:nvPr/>
        </p:nvSpPr>
        <p:spPr bwMode="auto">
          <a:xfrm>
            <a:off x="3048000" y="2789057"/>
            <a:ext cx="1432650"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671FD2F-EE5D-4FE3-8B97-331CC4D90D26}"/>
              </a:ext>
            </a:extLst>
          </p:cNvPr>
          <p:cNvSpPr/>
          <p:nvPr/>
        </p:nvSpPr>
        <p:spPr bwMode="auto">
          <a:xfrm>
            <a:off x="8401789" y="4229341"/>
            <a:ext cx="1428011" cy="392999"/>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 name="Straight Arrow Connector 5">
            <a:extLst>
              <a:ext uri="{FF2B5EF4-FFF2-40B4-BE49-F238E27FC236}">
                <a16:creationId xmlns:a16="http://schemas.microsoft.com/office/drawing/2014/main" id="{C5C0FB90-7905-43D8-BB74-04745A63BA36}"/>
              </a:ext>
            </a:extLst>
          </p:cNvPr>
          <p:cNvCxnSpPr>
            <a:cxnSpLocks/>
          </p:cNvCxnSpPr>
          <p:nvPr/>
        </p:nvCxnSpPr>
        <p:spPr>
          <a:xfrm>
            <a:off x="526915" y="2939114"/>
            <a:ext cx="2444885"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990BB0DF-119D-4B57-9478-3E96790A37E4}"/>
              </a:ext>
            </a:extLst>
          </p:cNvPr>
          <p:cNvCxnSpPr>
            <a:cxnSpLocks/>
          </p:cNvCxnSpPr>
          <p:nvPr/>
        </p:nvCxnSpPr>
        <p:spPr>
          <a:xfrm flipV="1">
            <a:off x="449990" y="4435494"/>
            <a:ext cx="7932010" cy="6030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195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6" presetClass="emph" presetSubtype="0" fill="hold" grpId="1" nodeType="withEffect">
                                  <p:stCondLst>
                                    <p:cond delay="50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6" presetClass="emph" presetSubtype="0" fill="hold" grpId="1" nodeType="withEffect">
                                  <p:stCondLst>
                                    <p:cond delay="50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animBg="1"/>
      <p:bldP spid="14" grpId="0"/>
      <p:bldP spid="4" grpId="0" animBg="1"/>
      <p:bldP spid="4"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396C0-D458-370F-C149-F90B714A39C8}"/>
              </a:ext>
            </a:extLst>
          </p:cNvPr>
          <p:cNvPicPr>
            <a:picLocks noGrp="1" noRot="1" noChangeAspect="1" noMove="1" noResize="1" noEditPoints="1" noAdjustHandles="1" noChangeArrowheads="1" noChangeShapeType="1" noCrop="1"/>
          </p:cNvPicPr>
          <p:nvPr/>
        </p:nvPicPr>
        <p:blipFill>
          <a:blip r:embed="rId3"/>
          <a:stretch>
            <a:fillRect/>
          </a:stretch>
        </p:blipFill>
        <p:spPr>
          <a:xfrm>
            <a:off x="2554241" y="1051560"/>
            <a:ext cx="10995064" cy="5943600"/>
          </a:xfrm>
          <a:prstGeom prst="rect">
            <a:avLst/>
          </a:prstGeom>
        </p:spPr>
      </p:pic>
      <p:sp>
        <p:nvSpPr>
          <p:cNvPr id="2" name="Title 1">
            <a:extLst>
              <a:ext uri="{FF2B5EF4-FFF2-40B4-BE49-F238E27FC236}">
                <a16:creationId xmlns:a16="http://schemas.microsoft.com/office/drawing/2014/main" id="{D7FFB4DC-7BE3-45D6-BBC0-72A67B583A32}"/>
              </a:ext>
            </a:extLst>
          </p:cNvPr>
          <p:cNvSpPr>
            <a:spLocks noGrp="1"/>
          </p:cNvSpPr>
          <p:nvPr>
            <p:ph type="title"/>
          </p:nvPr>
        </p:nvSpPr>
        <p:spPr/>
        <p:txBody>
          <a:bodyPr/>
          <a:lstStyle/>
          <a:p>
            <a:r>
              <a:rPr lang="en-US"/>
              <a:t>Call Analytics</a:t>
            </a:r>
            <a:endParaRPr lang="de-DE"/>
          </a:p>
        </p:txBody>
      </p:sp>
      <p:cxnSp>
        <p:nvCxnSpPr>
          <p:cNvPr id="7" name="Straight Connector 6">
            <a:extLst>
              <a:ext uri="{FF2B5EF4-FFF2-40B4-BE49-F238E27FC236}">
                <a16:creationId xmlns:a16="http://schemas.microsoft.com/office/drawing/2014/main" id="{A77568F3-E8E7-4CE6-B018-56D6667D87AC}"/>
              </a:ext>
            </a:extLst>
          </p:cNvPr>
          <p:cNvCxnSpPr>
            <a:cxnSpLocks/>
          </p:cNvCxnSpPr>
          <p:nvPr/>
        </p:nvCxnSpPr>
        <p:spPr>
          <a:xfrm>
            <a:off x="929226" y="3749638"/>
            <a:ext cx="0" cy="219396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1EB4D5-E0E3-40A2-AF39-2816E44BC60A}"/>
              </a:ext>
            </a:extLst>
          </p:cNvPr>
          <p:cNvSpPr txBox="1"/>
          <p:nvPr/>
        </p:nvSpPr>
        <p:spPr>
          <a:xfrm>
            <a:off x="152400" y="2590800"/>
            <a:ext cx="2514600" cy="1267397"/>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Overview of all meetings and call that took place in the last 30 days</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cxnSp>
        <p:nvCxnSpPr>
          <p:cNvPr id="6" name="Straight Arrow Connector 5">
            <a:extLst>
              <a:ext uri="{FF2B5EF4-FFF2-40B4-BE49-F238E27FC236}">
                <a16:creationId xmlns:a16="http://schemas.microsoft.com/office/drawing/2014/main" id="{B699EC46-3B2E-40DD-934C-D89B5EF44ABF}"/>
              </a:ext>
            </a:extLst>
          </p:cNvPr>
          <p:cNvCxnSpPr>
            <a:cxnSpLocks/>
          </p:cNvCxnSpPr>
          <p:nvPr/>
        </p:nvCxnSpPr>
        <p:spPr>
          <a:xfrm>
            <a:off x="929226" y="5943600"/>
            <a:ext cx="3882905"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angle: Rounded Corners 11">
            <a:extLst>
              <a:ext uri="{FF2B5EF4-FFF2-40B4-BE49-F238E27FC236}">
                <a16:creationId xmlns:a16="http://schemas.microsoft.com/office/drawing/2014/main" id="{82E3E1C5-6C1F-0B29-3A0C-C1FFCA357681}"/>
              </a:ext>
            </a:extLst>
          </p:cNvPr>
          <p:cNvSpPr/>
          <p:nvPr/>
        </p:nvSpPr>
        <p:spPr bwMode="auto">
          <a:xfrm>
            <a:off x="4876800" y="5105400"/>
            <a:ext cx="7391400" cy="1600200"/>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718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103A5-2BBA-6C9A-A673-DA2265C9E6B4}"/>
              </a:ext>
            </a:extLst>
          </p:cNvPr>
          <p:cNvPicPr>
            <a:picLocks noGrp="1" noRot="1" noChangeAspect="1" noMove="1" noResize="1" noEditPoints="1" noAdjustHandles="1" noChangeArrowheads="1" noChangeShapeType="1" noCrop="1"/>
          </p:cNvPicPr>
          <p:nvPr/>
        </p:nvPicPr>
        <p:blipFill>
          <a:blip r:embed="rId2"/>
          <a:stretch>
            <a:fillRect/>
          </a:stretch>
        </p:blipFill>
        <p:spPr>
          <a:xfrm>
            <a:off x="3581400" y="2003919"/>
            <a:ext cx="8403269" cy="4487005"/>
          </a:xfrm>
          <a:prstGeom prst="rect">
            <a:avLst/>
          </a:prstGeom>
        </p:spPr>
      </p:pic>
      <p:sp>
        <p:nvSpPr>
          <p:cNvPr id="2" name="Title 1">
            <a:extLst>
              <a:ext uri="{FF2B5EF4-FFF2-40B4-BE49-F238E27FC236}">
                <a16:creationId xmlns:a16="http://schemas.microsoft.com/office/drawing/2014/main" id="{D7FFB4DC-7BE3-45D6-BBC0-72A67B583A32}"/>
              </a:ext>
            </a:extLst>
          </p:cNvPr>
          <p:cNvSpPr>
            <a:spLocks noGrp="1"/>
          </p:cNvSpPr>
          <p:nvPr>
            <p:ph type="title"/>
          </p:nvPr>
        </p:nvSpPr>
        <p:spPr/>
        <p:txBody>
          <a:bodyPr/>
          <a:lstStyle/>
          <a:p>
            <a:r>
              <a:rPr lang="en-US"/>
              <a:t>Call Analytics</a:t>
            </a:r>
            <a:endParaRPr lang="de-DE"/>
          </a:p>
        </p:txBody>
      </p:sp>
      <p:cxnSp>
        <p:nvCxnSpPr>
          <p:cNvPr id="6" name="Straight Arrow Connector 5">
            <a:extLst>
              <a:ext uri="{FF2B5EF4-FFF2-40B4-BE49-F238E27FC236}">
                <a16:creationId xmlns:a16="http://schemas.microsoft.com/office/drawing/2014/main" id="{B699EC46-3B2E-40DD-934C-D89B5EF44ABF}"/>
              </a:ext>
            </a:extLst>
          </p:cNvPr>
          <p:cNvCxnSpPr>
            <a:cxnSpLocks/>
          </p:cNvCxnSpPr>
          <p:nvPr/>
        </p:nvCxnSpPr>
        <p:spPr>
          <a:xfrm>
            <a:off x="7511501" y="4419689"/>
            <a:ext cx="0" cy="933227"/>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981EB4D5-E0E3-40A2-AF39-2816E44BC60A}"/>
              </a:ext>
            </a:extLst>
          </p:cNvPr>
          <p:cNvSpPr txBox="1"/>
          <p:nvPr/>
        </p:nvSpPr>
        <p:spPr>
          <a:xfrm>
            <a:off x="457200" y="3200400"/>
            <a:ext cx="2819398" cy="2868348"/>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Call details based on the following criteria:</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Start time</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When</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Participant</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Duration</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Activity type</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Client</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Audio Quality</a:t>
            </a:r>
            <a:endParaRPr kumimoji="0" lang="de-DE" sz="1765"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986BE1C6-A36C-40D0-A5C5-9E68495C6671}"/>
              </a:ext>
            </a:extLst>
          </p:cNvPr>
          <p:cNvCxnSpPr>
            <a:cxnSpLocks/>
          </p:cNvCxnSpPr>
          <p:nvPr/>
        </p:nvCxnSpPr>
        <p:spPr>
          <a:xfrm flipH="1">
            <a:off x="7511502" y="4419689"/>
            <a:ext cx="357046" cy="0"/>
          </a:xfrm>
          <a:prstGeom prst="line">
            <a:avLst/>
          </a:prstGeom>
          <a:ln>
            <a:solidFill>
              <a:srgbClr val="5239B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583D502-98E6-4A00-8A34-7932DBD2808C}"/>
              </a:ext>
            </a:extLst>
          </p:cNvPr>
          <p:cNvSpPr/>
          <p:nvPr/>
        </p:nvSpPr>
        <p:spPr bwMode="auto">
          <a:xfrm>
            <a:off x="10382860" y="1244477"/>
            <a:ext cx="342207" cy="342207"/>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t>
            </a:r>
          </a:p>
        </p:txBody>
      </p:sp>
      <p:sp>
        <p:nvSpPr>
          <p:cNvPr id="25" name="Rectangle: Rounded Corners 24">
            <a:extLst>
              <a:ext uri="{FF2B5EF4-FFF2-40B4-BE49-F238E27FC236}">
                <a16:creationId xmlns:a16="http://schemas.microsoft.com/office/drawing/2014/main" id="{B98B1043-5C08-44FB-BD36-50E66C614225}"/>
              </a:ext>
            </a:extLst>
          </p:cNvPr>
          <p:cNvSpPr/>
          <p:nvPr/>
        </p:nvSpPr>
        <p:spPr bwMode="auto">
          <a:xfrm>
            <a:off x="10651899" y="5725761"/>
            <a:ext cx="515729"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6" name="Straight Arrow Connector 25">
            <a:extLst>
              <a:ext uri="{FF2B5EF4-FFF2-40B4-BE49-F238E27FC236}">
                <a16:creationId xmlns:a16="http://schemas.microsoft.com/office/drawing/2014/main" id="{A8AEC60C-E0C7-4376-8D78-D885047E4938}"/>
              </a:ext>
            </a:extLst>
          </p:cNvPr>
          <p:cNvCxnSpPr>
            <a:cxnSpLocks/>
          </p:cNvCxnSpPr>
          <p:nvPr/>
        </p:nvCxnSpPr>
        <p:spPr>
          <a:xfrm>
            <a:off x="10865170" y="1752600"/>
            <a:ext cx="0" cy="3888496"/>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DA6E69F2-39DC-416E-AA5D-1FFDC9326C7B}"/>
              </a:ext>
            </a:extLst>
          </p:cNvPr>
          <p:cNvSpPr txBox="1"/>
          <p:nvPr/>
        </p:nvSpPr>
        <p:spPr>
          <a:xfrm>
            <a:off x="10651899" y="1001048"/>
            <a:ext cx="1474570" cy="778554"/>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Identify poor calls</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574D76A2-57FA-8833-70D2-C1CC71E8BFC5}"/>
              </a:ext>
            </a:extLst>
          </p:cNvPr>
          <p:cNvPicPr>
            <a:picLocks noGrp="1" noRot="1" noChangeAspect="1" noMove="1" noResize="1" noEditPoints="1" noAdjustHandles="1" noChangeArrowheads="1" noChangeShapeType="1" noCrop="1"/>
          </p:cNvPicPr>
          <p:nvPr/>
        </p:nvPicPr>
        <p:blipFill>
          <a:blip r:embed="rId3"/>
          <a:stretch>
            <a:fillRect/>
          </a:stretch>
        </p:blipFill>
        <p:spPr>
          <a:xfrm>
            <a:off x="10736242" y="5781868"/>
            <a:ext cx="371065" cy="189398"/>
          </a:xfrm>
          <a:prstGeom prst="rect">
            <a:avLst/>
          </a:prstGeom>
        </p:spPr>
      </p:pic>
    </p:spTree>
    <p:extLst>
      <p:ext uri="{BB962C8B-B14F-4D97-AF65-F5344CB8AC3E}">
        <p14:creationId xmlns:p14="http://schemas.microsoft.com/office/powerpoint/2010/main" val="2145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25"/>
                                        </p:tgtEl>
                                      </p:cBhvr>
                                    </p:animEffect>
                                    <p:animScale>
                                      <p:cBhvr>
                                        <p:cTn id="21" dur="250" autoRev="1" fill="hold"/>
                                        <p:tgtEl>
                                          <p:spTgt spid="25"/>
                                        </p:tgtEl>
                                      </p:cBhvr>
                                      <p:by x="105000" y="105000"/>
                                    </p:animScale>
                                  </p:childTnLst>
                                </p:cTn>
                              </p:par>
                              <p:par>
                                <p:cTn id="22" presetID="10" presetClass="entr" presetSubtype="0" fill="hold"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animBg="1"/>
      <p:bldP spid="25" grpId="0" animBg="1"/>
      <p:bldP spid="25" grpId="1"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816BD99-4B8C-6065-F6AA-82EEE4731181}"/>
              </a:ext>
            </a:extLst>
          </p:cNvPr>
          <p:cNvPicPr>
            <a:picLocks noChangeAspect="1"/>
          </p:cNvPicPr>
          <p:nvPr/>
        </p:nvPicPr>
        <p:blipFill>
          <a:blip r:embed="rId2"/>
          <a:stretch>
            <a:fillRect/>
          </a:stretch>
        </p:blipFill>
        <p:spPr>
          <a:xfrm>
            <a:off x="2667000" y="1382503"/>
            <a:ext cx="8539247" cy="4850629"/>
          </a:xfrm>
          <a:prstGeom prst="rect">
            <a:avLst/>
          </a:prstGeom>
        </p:spPr>
      </p:pic>
      <p:sp>
        <p:nvSpPr>
          <p:cNvPr id="2" name="Title 1">
            <a:extLst>
              <a:ext uri="{FF2B5EF4-FFF2-40B4-BE49-F238E27FC236}">
                <a16:creationId xmlns:a16="http://schemas.microsoft.com/office/drawing/2014/main" id="{DFB7AA01-2713-4194-9047-3A1982AC7A47}"/>
              </a:ext>
            </a:extLst>
          </p:cNvPr>
          <p:cNvSpPr>
            <a:spLocks noGrp="1"/>
          </p:cNvSpPr>
          <p:nvPr>
            <p:ph type="title"/>
          </p:nvPr>
        </p:nvSpPr>
        <p:spPr/>
        <p:txBody>
          <a:bodyPr/>
          <a:lstStyle/>
          <a:p>
            <a:r>
              <a:rPr lang="de-DE"/>
              <a:t>Call Analytics</a:t>
            </a:r>
          </a:p>
        </p:txBody>
      </p:sp>
      <p:sp>
        <p:nvSpPr>
          <p:cNvPr id="17" name="TextBox 16">
            <a:extLst>
              <a:ext uri="{FF2B5EF4-FFF2-40B4-BE49-F238E27FC236}">
                <a16:creationId xmlns:a16="http://schemas.microsoft.com/office/drawing/2014/main" id="{CFE0F854-6830-4BD5-B7DA-119636A01A4E}"/>
              </a:ext>
            </a:extLst>
          </p:cNvPr>
          <p:cNvSpPr txBox="1"/>
          <p:nvPr/>
        </p:nvSpPr>
        <p:spPr>
          <a:xfrm>
            <a:off x="111153" y="4362268"/>
            <a:ext cx="2479647" cy="1267397"/>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Overview of every participant to see, who suffered from poor quality</a:t>
            </a:r>
            <a:endParaRPr kumimoji="0" lang="de-DE" sz="1765" b="0" i="0" u="none" strike="noStrike" kern="1200" cap="none" spc="0" normalizeH="0" baseline="0" noProof="0" err="1">
              <a:ln>
                <a:noFill/>
              </a:ln>
              <a:solidFill>
                <a:srgbClr val="0078D7"/>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3053A2B3-48BE-4E5C-806D-CCF798711460}"/>
              </a:ext>
            </a:extLst>
          </p:cNvPr>
          <p:cNvCxnSpPr>
            <a:cxnSpLocks/>
          </p:cNvCxnSpPr>
          <p:nvPr/>
        </p:nvCxnSpPr>
        <p:spPr>
          <a:xfrm>
            <a:off x="2514600" y="4876799"/>
            <a:ext cx="533400" cy="75286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F4B77C00-95F4-435B-94A3-86D1C72A3F2D}"/>
              </a:ext>
            </a:extLst>
          </p:cNvPr>
          <p:cNvCxnSpPr>
            <a:cxnSpLocks/>
          </p:cNvCxnSpPr>
          <p:nvPr/>
        </p:nvCxnSpPr>
        <p:spPr>
          <a:xfrm flipH="1">
            <a:off x="2954922" y="4648124"/>
            <a:ext cx="31018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29C435-2EC3-4A7D-9E6A-CC9C8EE7681D}"/>
              </a:ext>
            </a:extLst>
          </p:cNvPr>
          <p:cNvCxnSpPr>
            <a:cxnSpLocks/>
          </p:cNvCxnSpPr>
          <p:nvPr/>
        </p:nvCxnSpPr>
        <p:spPr>
          <a:xfrm flipH="1" flipV="1">
            <a:off x="7391400" y="3962400"/>
            <a:ext cx="30969" cy="2270732"/>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AFD13629-343E-4B8E-838F-CCE33455EE93}"/>
              </a:ext>
            </a:extLst>
          </p:cNvPr>
          <p:cNvSpPr txBox="1"/>
          <p:nvPr/>
        </p:nvSpPr>
        <p:spPr>
          <a:xfrm>
            <a:off x="6096000" y="6175875"/>
            <a:ext cx="3073292" cy="778545"/>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Overview of audio  quality for the session</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551BBAF3-9A97-4190-8EE1-515E7CEC40E5}"/>
              </a:ext>
            </a:extLst>
          </p:cNvPr>
          <p:cNvSpPr/>
          <p:nvPr/>
        </p:nvSpPr>
        <p:spPr bwMode="auto">
          <a:xfrm>
            <a:off x="6830491" y="1772314"/>
            <a:ext cx="2084900" cy="2113886"/>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285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6" presetClass="emph" presetSubtype="0" fill="hold" grpId="1" nodeType="withEffect">
                                  <p:stCondLst>
                                    <p:cond delay="500"/>
                                  </p:stCondLst>
                                  <p:childTnLst>
                                    <p:animEffect transition="out" filter="fade">
                                      <p:cBhvr>
                                        <p:cTn id="26" dur="500" tmFilter="0, 0; .2, .5; .8, .5; 1, 0"/>
                                        <p:tgtEl>
                                          <p:spTgt spid="35"/>
                                        </p:tgtEl>
                                      </p:cBhvr>
                                    </p:animEffect>
                                    <p:animScale>
                                      <p:cBhvr>
                                        <p:cTn id="2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35" grpId="0" animBg="1"/>
      <p:bldP spid="3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072E8A-22B4-5386-DF20-F87625B1AB66}"/>
              </a:ext>
            </a:extLst>
          </p:cNvPr>
          <p:cNvPicPr>
            <a:picLocks noChangeAspect="1"/>
          </p:cNvPicPr>
          <p:nvPr/>
        </p:nvPicPr>
        <p:blipFill>
          <a:blip r:embed="rId2"/>
          <a:stretch>
            <a:fillRect/>
          </a:stretch>
        </p:blipFill>
        <p:spPr>
          <a:xfrm>
            <a:off x="2209800" y="1371600"/>
            <a:ext cx="8701121" cy="4580964"/>
          </a:xfrm>
          <a:prstGeom prst="rect">
            <a:avLst/>
          </a:prstGeom>
        </p:spPr>
      </p:pic>
      <p:sp>
        <p:nvSpPr>
          <p:cNvPr id="2" name="Title 1">
            <a:extLst>
              <a:ext uri="{FF2B5EF4-FFF2-40B4-BE49-F238E27FC236}">
                <a16:creationId xmlns:a16="http://schemas.microsoft.com/office/drawing/2014/main" id="{DFB7AA01-2713-4194-9047-3A1982AC7A47}"/>
              </a:ext>
            </a:extLst>
          </p:cNvPr>
          <p:cNvSpPr>
            <a:spLocks noGrp="1"/>
          </p:cNvSpPr>
          <p:nvPr>
            <p:ph type="title"/>
          </p:nvPr>
        </p:nvSpPr>
        <p:spPr/>
        <p:txBody>
          <a:bodyPr/>
          <a:lstStyle/>
          <a:p>
            <a:r>
              <a:rPr lang="de-DE"/>
              <a:t>Call Analytics</a:t>
            </a:r>
          </a:p>
        </p:txBody>
      </p:sp>
      <p:cxnSp>
        <p:nvCxnSpPr>
          <p:cNvPr id="22" name="Straight Connector 21">
            <a:extLst>
              <a:ext uri="{FF2B5EF4-FFF2-40B4-BE49-F238E27FC236}">
                <a16:creationId xmlns:a16="http://schemas.microsoft.com/office/drawing/2014/main" id="{F4B77C00-95F4-435B-94A3-86D1C72A3F2D}"/>
              </a:ext>
            </a:extLst>
          </p:cNvPr>
          <p:cNvCxnSpPr>
            <a:cxnSpLocks/>
          </p:cNvCxnSpPr>
          <p:nvPr/>
        </p:nvCxnSpPr>
        <p:spPr>
          <a:xfrm flipH="1">
            <a:off x="2954922" y="4648124"/>
            <a:ext cx="31018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29C435-2EC3-4A7D-9E6A-CC9C8EE7681D}"/>
              </a:ext>
            </a:extLst>
          </p:cNvPr>
          <p:cNvCxnSpPr>
            <a:cxnSpLocks/>
          </p:cNvCxnSpPr>
          <p:nvPr/>
        </p:nvCxnSpPr>
        <p:spPr>
          <a:xfrm flipV="1">
            <a:off x="7162800" y="4962191"/>
            <a:ext cx="0" cy="1110739"/>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AFD13629-343E-4B8E-838F-CCE33455EE93}"/>
              </a:ext>
            </a:extLst>
          </p:cNvPr>
          <p:cNvSpPr txBox="1"/>
          <p:nvPr/>
        </p:nvSpPr>
        <p:spPr>
          <a:xfrm>
            <a:off x="6095998" y="6072930"/>
            <a:ext cx="4038601" cy="778545"/>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Clear indicator why exactly the stream was considered „Poor“</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551BBAF3-9A97-4190-8EE1-515E7CEC40E5}"/>
              </a:ext>
            </a:extLst>
          </p:cNvPr>
          <p:cNvSpPr/>
          <p:nvPr/>
        </p:nvSpPr>
        <p:spPr bwMode="auto">
          <a:xfrm>
            <a:off x="5943599" y="4114800"/>
            <a:ext cx="1569231" cy="818486"/>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5B07ED07-8970-288C-DBA9-A78FF60F34EA}"/>
              </a:ext>
            </a:extLst>
          </p:cNvPr>
          <p:cNvSpPr txBox="1"/>
          <p:nvPr/>
        </p:nvSpPr>
        <p:spPr>
          <a:xfrm>
            <a:off x="266768" y="1790090"/>
            <a:ext cx="2095432" cy="1022971"/>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Three tabs to deepen troubleshooting</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720B4B8-4A26-32E1-B288-E493BD4DADB6}"/>
              </a:ext>
            </a:extLst>
          </p:cNvPr>
          <p:cNvCxnSpPr>
            <a:cxnSpLocks/>
          </p:cNvCxnSpPr>
          <p:nvPr/>
        </p:nvCxnSpPr>
        <p:spPr>
          <a:xfrm>
            <a:off x="2095500" y="2315862"/>
            <a:ext cx="495300" cy="274938"/>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799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35"/>
                                        </p:tgtEl>
                                      </p:cBhvr>
                                    </p:animEffect>
                                    <p:animScale>
                                      <p:cBhvr>
                                        <p:cTn id="21" dur="250" autoRev="1" fill="hold"/>
                                        <p:tgtEl>
                                          <p:spTgt spid="35"/>
                                        </p:tgtEl>
                                      </p:cBhvr>
                                      <p:by x="105000" y="105000"/>
                                    </p:animScale>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5" grpId="1"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019CE9-3806-ECDD-448C-B02BD0F45083}"/>
              </a:ext>
            </a:extLst>
          </p:cNvPr>
          <p:cNvPicPr>
            <a:picLocks noGrp="1" noRot="1" noChangeAspect="1" noMove="1" noResize="1" noEditPoints="1" noAdjustHandles="1" noChangeArrowheads="1" noChangeShapeType="1" noCrop="1"/>
          </p:cNvPicPr>
          <p:nvPr/>
        </p:nvPicPr>
        <p:blipFill>
          <a:blip r:embed="rId2"/>
          <a:stretch>
            <a:fillRect/>
          </a:stretch>
        </p:blipFill>
        <p:spPr>
          <a:xfrm>
            <a:off x="2514600" y="1828800"/>
            <a:ext cx="8603590" cy="4876797"/>
          </a:xfrm>
          <a:prstGeom prst="rect">
            <a:avLst/>
          </a:prstGeom>
        </p:spPr>
      </p:pic>
      <p:sp>
        <p:nvSpPr>
          <p:cNvPr id="2" name="Title 1">
            <a:extLst>
              <a:ext uri="{FF2B5EF4-FFF2-40B4-BE49-F238E27FC236}">
                <a16:creationId xmlns:a16="http://schemas.microsoft.com/office/drawing/2014/main" id="{CBC13E7C-2DFF-4479-BD32-8DCE054CF2BA}"/>
              </a:ext>
            </a:extLst>
          </p:cNvPr>
          <p:cNvSpPr>
            <a:spLocks noGrp="1"/>
          </p:cNvSpPr>
          <p:nvPr>
            <p:ph type="title"/>
          </p:nvPr>
        </p:nvSpPr>
        <p:spPr/>
        <p:txBody>
          <a:bodyPr/>
          <a:lstStyle/>
          <a:p>
            <a:r>
              <a:rPr lang="de-DE"/>
              <a:t>Call Analytics</a:t>
            </a:r>
            <a:endParaRPr lang="en-US"/>
          </a:p>
        </p:txBody>
      </p:sp>
      <p:cxnSp>
        <p:nvCxnSpPr>
          <p:cNvPr id="5" name="Straight Arrow Connector 4">
            <a:extLst>
              <a:ext uri="{FF2B5EF4-FFF2-40B4-BE49-F238E27FC236}">
                <a16:creationId xmlns:a16="http://schemas.microsoft.com/office/drawing/2014/main" id="{B43E6604-B88A-4704-9C5B-67D86874B772}"/>
              </a:ext>
            </a:extLst>
          </p:cNvPr>
          <p:cNvCxnSpPr>
            <a:cxnSpLocks/>
          </p:cNvCxnSpPr>
          <p:nvPr/>
        </p:nvCxnSpPr>
        <p:spPr>
          <a:xfrm>
            <a:off x="1110001" y="3124200"/>
            <a:ext cx="1480799"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Connector 5">
            <a:extLst>
              <a:ext uri="{FF2B5EF4-FFF2-40B4-BE49-F238E27FC236}">
                <a16:creationId xmlns:a16="http://schemas.microsoft.com/office/drawing/2014/main" id="{96FEF74E-67F4-4DBF-BC97-AB01E27EBF35}"/>
              </a:ext>
            </a:extLst>
          </p:cNvPr>
          <p:cNvCxnSpPr>
            <a:cxnSpLocks/>
          </p:cNvCxnSpPr>
          <p:nvPr/>
        </p:nvCxnSpPr>
        <p:spPr>
          <a:xfrm flipV="1">
            <a:off x="1110001" y="3112308"/>
            <a:ext cx="0" cy="145969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D73DF2-B225-4877-AFF5-00A94C982E9C}"/>
              </a:ext>
            </a:extLst>
          </p:cNvPr>
          <p:cNvSpPr txBox="1"/>
          <p:nvPr/>
        </p:nvSpPr>
        <p:spPr>
          <a:xfrm>
            <a:off x="0" y="4501448"/>
            <a:ext cx="2514599" cy="1756249"/>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 closer look in the “</a:t>
            </a:r>
            <a:r>
              <a:rPr kumimoji="0" lang="en-US" sz="1765" b="0" i="0" u="none" strike="noStrike" kern="1200" cap="none" spc="0" normalizeH="0" baseline="0" noProof="0">
                <a:ln>
                  <a:noFill/>
                </a:ln>
                <a:solidFill>
                  <a:srgbClr val="0078D7"/>
                </a:solidFill>
                <a:effectLst/>
                <a:uLnTx/>
                <a:uFillTx/>
                <a:latin typeface="Segoe UI"/>
                <a:ea typeface="+mn-ea"/>
                <a:cs typeface="+mn-cs"/>
              </a:rPr>
              <a:t>Advanced</a:t>
            </a: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section helped to identify that RTT is the main cause for the poor quality.</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EB4E173E-AE04-48E2-978A-2021B78A2854}"/>
              </a:ext>
            </a:extLst>
          </p:cNvPr>
          <p:cNvSpPr/>
          <p:nvPr/>
        </p:nvSpPr>
        <p:spPr bwMode="auto">
          <a:xfrm>
            <a:off x="2590800" y="2961503"/>
            <a:ext cx="3733800"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483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1177-01A4-577F-0E52-3A2CAA0E3BA8}"/>
              </a:ext>
            </a:extLst>
          </p:cNvPr>
          <p:cNvSpPr>
            <a:spLocks noGrp="1"/>
          </p:cNvSpPr>
          <p:nvPr>
            <p:ph type="title"/>
          </p:nvPr>
        </p:nvSpPr>
        <p:spPr>
          <a:xfrm>
            <a:off x="584200" y="3318975"/>
            <a:ext cx="9169400" cy="2031325"/>
          </a:xfrm>
        </p:spPr>
        <p:txBody>
          <a:bodyPr/>
          <a:lstStyle/>
          <a:p>
            <a:r>
              <a:rPr lang="en-US"/>
              <a:t>Proactive Meeting</a:t>
            </a:r>
            <a:br>
              <a:rPr lang="en-US"/>
            </a:br>
            <a:r>
              <a:rPr lang="en-US"/>
              <a:t>Quality Monitoring</a:t>
            </a:r>
          </a:p>
        </p:txBody>
      </p:sp>
      <p:sp>
        <p:nvSpPr>
          <p:cNvPr id="3" name="Text Placeholder 2">
            <a:extLst>
              <a:ext uri="{FF2B5EF4-FFF2-40B4-BE49-F238E27FC236}">
                <a16:creationId xmlns:a16="http://schemas.microsoft.com/office/drawing/2014/main" id="{61B6BABF-6CB5-0863-5284-58FEC4CBA172}"/>
              </a:ext>
            </a:extLst>
          </p:cNvPr>
          <p:cNvSpPr>
            <a:spLocks noGrp="1"/>
          </p:cNvSpPr>
          <p:nvPr>
            <p:ph type="body" sz="quarter" idx="12"/>
          </p:nvPr>
        </p:nvSpPr>
        <p:spPr>
          <a:xfrm>
            <a:off x="582041" y="5634620"/>
            <a:ext cx="10067566" cy="338554"/>
          </a:xfrm>
        </p:spPr>
        <p:txBody>
          <a:bodyPr/>
          <a:lstStyle/>
          <a:p>
            <a:r>
              <a:rPr lang="en-US"/>
              <a:t>Meetings, Webinars, and Town Halls – Premium Event Administration</a:t>
            </a:r>
          </a:p>
        </p:txBody>
      </p:sp>
      <p:sp>
        <p:nvSpPr>
          <p:cNvPr id="4" name="Footer Placeholder 3">
            <a:extLst>
              <a:ext uri="{FF2B5EF4-FFF2-40B4-BE49-F238E27FC236}">
                <a16:creationId xmlns:a16="http://schemas.microsoft.com/office/drawing/2014/main" id="{6B85E16E-D8A2-5EB3-7467-3BABBB201A8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5" name="Slide Number Placeholder 4">
            <a:extLst>
              <a:ext uri="{FF2B5EF4-FFF2-40B4-BE49-F238E27FC236}">
                <a16:creationId xmlns:a16="http://schemas.microsoft.com/office/drawing/2014/main" id="{103B1A68-9FF0-5A8F-CAC7-E27D5388BEB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750166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E1154D-070B-4E92-97D3-5142953863C0}"/>
              </a:ext>
            </a:extLst>
          </p:cNvPr>
          <p:cNvSpPr>
            <a:spLocks/>
          </p:cNvSpPr>
          <p:nvPr/>
        </p:nvSpPr>
        <p:spPr>
          <a:xfrm>
            <a:off x="575482" y="2290046"/>
            <a:ext cx="11045018" cy="2161104"/>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14400" rtl="0" eaLnBrk="1" fontAlgn="base" latinLnBrk="0" hangingPunct="1">
              <a:lnSpc>
                <a:spcPct val="108000"/>
              </a:lnSpc>
              <a:spcBef>
                <a:spcPts val="0"/>
              </a:spcBef>
              <a:spcAft>
                <a:spcPts val="4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Benefits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Enable alerts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 a team so they’re notified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 real time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when a meeting’s</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quality degrades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Edit separate rules for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audio, video,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screen sharing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quality</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issues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Choose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specific networks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users</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target, as well as the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monitoring conditions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real-time telemetry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identify potential causes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 poor quality</a:t>
            </a:r>
          </a:p>
        </p:txBody>
      </p:sp>
      <p:sp>
        <p:nvSpPr>
          <p:cNvPr id="17" name="Footer Placeholder 6">
            <a:extLst>
              <a:ext uri="{FF2B5EF4-FFF2-40B4-BE49-F238E27FC236}">
                <a16:creationId xmlns:a16="http://schemas.microsoft.com/office/drawing/2014/main" id="{A258B567-CEAC-4EA2-8204-77AB45F15CF8}"/>
              </a:ext>
            </a:extLst>
          </p:cNvPr>
          <p:cNvSpPr>
            <a:spLocks noGrp="1"/>
          </p:cNvSpPr>
          <p:nvPr>
            <p:ph type="ftr" sz="quarter" idx="3"/>
          </p:nvPr>
        </p:nvSpPr>
        <p:spPr>
          <a:xfrm>
            <a:off x="4038600" y="6539518"/>
            <a:ext cx="411480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8" name="Slide Number Placeholder 5">
            <a:extLst>
              <a:ext uri="{FF2B5EF4-FFF2-40B4-BE49-F238E27FC236}">
                <a16:creationId xmlns:a16="http://schemas.microsoft.com/office/drawing/2014/main" id="{41865ECE-B74A-4561-81D2-D58DAD130480}"/>
              </a:ext>
            </a:extLst>
          </p:cNvPr>
          <p:cNvSpPr>
            <a:spLocks noGrp="1"/>
          </p:cNvSpPr>
          <p:nvPr>
            <p:ph type="sldNum" sz="quarter" idx="4"/>
          </p:nvPr>
        </p:nvSpPr>
        <p:spPr>
          <a:xfrm>
            <a:off x="11697272" y="6539518"/>
            <a:ext cx="40424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itle 5">
            <a:extLst>
              <a:ext uri="{FF2B5EF4-FFF2-40B4-BE49-F238E27FC236}">
                <a16:creationId xmlns:a16="http://schemas.microsoft.com/office/drawing/2014/main" id="{1912D08C-72D6-EDE4-E3BE-835626564615}"/>
              </a:ext>
            </a:extLst>
          </p:cNvPr>
          <p:cNvSpPr>
            <a:spLocks noGrp="1"/>
          </p:cNvSpPr>
          <p:nvPr>
            <p:ph type="title"/>
          </p:nvPr>
        </p:nvSpPr>
        <p:spPr>
          <a:xfrm>
            <a:off x="575481" y="1085599"/>
            <a:ext cx="11045019" cy="553998"/>
          </a:xfrm>
        </p:spPr>
        <p:txBody>
          <a:bodyPr/>
          <a:lstStyle/>
          <a:p>
            <a:r>
              <a:rPr lang="en-US"/>
              <a:t>Proactive Meeting Quality Monitoring</a:t>
            </a:r>
          </a:p>
        </p:txBody>
      </p:sp>
      <p:sp>
        <p:nvSpPr>
          <p:cNvPr id="6" name="Rectangle 5">
            <a:extLst>
              <a:ext uri="{FF2B5EF4-FFF2-40B4-BE49-F238E27FC236}">
                <a16:creationId xmlns:a16="http://schemas.microsoft.com/office/drawing/2014/main" id="{C3D6A241-D1AA-8064-97F1-C7A4DE724A12}"/>
              </a:ext>
            </a:extLst>
          </p:cNvPr>
          <p:cNvSpPr>
            <a:spLocks/>
          </p:cNvSpPr>
          <p:nvPr/>
        </p:nvSpPr>
        <p:spPr>
          <a:xfrm>
            <a:off x="575481" y="4611795"/>
            <a:ext cx="11045018" cy="1277273"/>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32597"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Prerequisites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t>
            </a:r>
          </a:p>
          <a:p>
            <a:pPr marL="285750" marR="0" lvl="0" indent="-285750" algn="l" defTabSz="93259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To be targeted by an alert rule, an end user must have either an assigned Teams Premium license </a:t>
            </a:r>
            <a:r>
              <a:rPr kumimoji="0" lang="en-US" sz="2000" b="0" i="0" u="none" strike="noStrike" kern="1200" cap="none" spc="0" normalizeH="0" baseline="0" noProof="0">
                <a:ln>
                  <a:noFill/>
                </a:ln>
                <a:solidFill>
                  <a:srgbClr val="000000"/>
                </a:solidFill>
                <a:effectLst/>
                <a:uLnTx/>
                <a:uFillTx/>
                <a:latin typeface="Segoe UI Web (West European)"/>
                <a:ea typeface="+mn-ea"/>
                <a:cs typeface="+mn-cs"/>
              </a:rPr>
              <a:t>or an assigned Teams Rooms Pro license</a:t>
            </a:r>
          </a:p>
        </p:txBody>
      </p:sp>
    </p:spTree>
    <p:extLst>
      <p:ext uri="{BB962C8B-B14F-4D97-AF65-F5344CB8AC3E}">
        <p14:creationId xmlns:p14="http://schemas.microsoft.com/office/powerpoint/2010/main" val="155617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6B7E-32B6-3827-2254-AC27DFB7C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17A62-C44B-7B36-97DF-949AA42CF53D}"/>
              </a:ext>
            </a:extLst>
          </p:cNvPr>
          <p:cNvSpPr>
            <a:spLocks noGrp="1"/>
          </p:cNvSpPr>
          <p:nvPr>
            <p:ph type="title"/>
          </p:nvPr>
        </p:nvSpPr>
        <p:spPr/>
        <p:txBody>
          <a:bodyPr>
            <a:normAutofit fontScale="90000"/>
          </a:bodyPr>
          <a:lstStyle/>
          <a:p>
            <a:r>
              <a:rPr lang="en-US"/>
              <a:t>Event Diagnostic Cycle</a:t>
            </a:r>
          </a:p>
        </p:txBody>
      </p:sp>
      <p:sp>
        <p:nvSpPr>
          <p:cNvPr id="8" name="TextBox 7">
            <a:extLst>
              <a:ext uri="{FF2B5EF4-FFF2-40B4-BE49-F238E27FC236}">
                <a16:creationId xmlns:a16="http://schemas.microsoft.com/office/drawing/2014/main" id="{913F3392-2E93-CDDA-02AD-E70E74024C23}"/>
              </a:ext>
            </a:extLst>
          </p:cNvPr>
          <p:cNvSpPr txBox="1"/>
          <p:nvPr/>
        </p:nvSpPr>
        <p:spPr>
          <a:xfrm>
            <a:off x="6257717" y="830580"/>
            <a:ext cx="5774556"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Network Health</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Split Tunneling /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eCDN</a:t>
            </a:r>
            <a:r>
              <a:rPr lang="en-US" sz="1600">
                <a:solidFill>
                  <a:prstClr val="black"/>
                </a:solidFill>
                <a:latin typeface="Aptos" panose="02110004020202020204"/>
              </a:rPr>
              <a:t> </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Network Connectivity Tests / QoS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TQRA - </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QER/Report</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Call Quality Dashboard</a:t>
            </a:r>
          </a:p>
          <a:p>
            <a:pPr marL="285750" indent="-285750">
              <a:buFont typeface="Arial" panose="020B0604020202020204" pitchFamily="34" charset="0"/>
              <a:buChar char="•"/>
              <a:defRPr/>
            </a:pPr>
            <a:r>
              <a:rPr lang="en-US" sz="1600">
                <a:solidFill>
                  <a:prstClr val="black"/>
                </a:solidFill>
                <a:latin typeface="Aptos" panose="02110004020202020204"/>
              </a:rPr>
              <a:t>Mock Events / </a:t>
            </a:r>
            <a:r>
              <a:rPr lang="en-US" sz="1600" err="1">
                <a:solidFill>
                  <a:prstClr val="black"/>
                </a:solidFill>
                <a:latin typeface="Aptos" panose="02110004020202020204"/>
              </a:rPr>
              <a:t>eCDN</a:t>
            </a:r>
            <a:r>
              <a:rPr lang="en-US" sz="1600">
                <a:solidFill>
                  <a:prstClr val="black"/>
                </a:solidFill>
                <a:latin typeface="Aptos" panose="02110004020202020204"/>
              </a:rPr>
              <a:t> Silent Testing</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Pre-Event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Tech Checks and Dry Runs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Appropriate Devices (Drivers, hardware, software,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etc</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Presenter Best Practices / User Behaviors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Teams Real-Time Analytics (RTA)</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Teams M</a:t>
            </a: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edia</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Quality </a:t>
            </a:r>
            <a:r>
              <a:rPr lang="en-US" sz="1600" b="1">
                <a:solidFill>
                  <a:prstClr val="black"/>
                </a:solidFill>
                <a:latin typeface="Aptos" panose="02110004020202020204"/>
              </a:rPr>
              <a:t>A</a:t>
            </a: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lerts</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t>
            </a:r>
            <a:endParaRPr lang="en-US" sz="1600" b="1">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Teams Meeting Call Health (End-User)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During 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indent="-285750">
              <a:buFont typeface="Arial" panose="020B0604020202020204" pitchFamily="34" charset="0"/>
              <a:buChar char="•"/>
              <a:defRPr/>
            </a:pPr>
            <a:r>
              <a:rPr lang="en-US" sz="1600">
                <a:solidFill>
                  <a:prstClr val="black"/>
                </a:solidFill>
                <a:latin typeface="Aptos" panose="02110004020202020204"/>
              </a:rPr>
              <a:t>Teams Real-Time Analytics (RTA)</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indent="-285750">
              <a:buFont typeface="Arial" panose="020B0604020202020204" pitchFamily="34" charset="0"/>
              <a:buChar char="•"/>
              <a:defRPr/>
            </a:pPr>
            <a:r>
              <a:rPr lang="en-US" sz="1600">
                <a:solidFill>
                  <a:prstClr val="black"/>
                </a:solidFill>
                <a:latin typeface="Aptos" panose="02110004020202020204"/>
              </a:rPr>
              <a:t>Teams M</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edia</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Quality </a:t>
            </a:r>
            <a:r>
              <a:rPr lang="en-US" sz="1600">
                <a:solidFill>
                  <a:prstClr val="black"/>
                </a:solidFill>
                <a:latin typeface="Aptos" panose="02110004020202020204"/>
              </a:rPr>
              <a:t>A</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lerts</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Town Hall Insights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eCDN</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Analytics Dashboard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Microsoft Event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Post-Event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Aptos" panose="02110004020202020204"/>
              </a:rPr>
              <a:t>Event Team Debrief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Analyze Attendee Feedback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Aptos" panose="02110004020202020204"/>
              </a:rPr>
              <a:t>Review Consolidated Analytics Reporting</a:t>
            </a:r>
          </a:p>
        </p:txBody>
      </p:sp>
      <p:pic>
        <p:nvPicPr>
          <p:cNvPr id="1029" name="Picture 5">
            <a:extLst>
              <a:ext uri="{FF2B5EF4-FFF2-40B4-BE49-F238E27FC236}">
                <a16:creationId xmlns:a16="http://schemas.microsoft.com/office/drawing/2014/main" id="{7497886D-4FD3-1D2D-7090-623EB6D89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 y="1242549"/>
            <a:ext cx="5226050" cy="5226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F5FAF9-F342-877E-BD87-43476A6E3516}"/>
              </a:ext>
            </a:extLst>
          </p:cNvPr>
          <p:cNvSpPr txBox="1"/>
          <p:nvPr/>
        </p:nvSpPr>
        <p:spPr>
          <a:xfrm>
            <a:off x="531113" y="3290500"/>
            <a:ext cx="9547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Pre-Event</a:t>
            </a:r>
          </a:p>
        </p:txBody>
      </p:sp>
      <p:sp>
        <p:nvSpPr>
          <p:cNvPr id="10" name="TextBox 9">
            <a:extLst>
              <a:ext uri="{FF2B5EF4-FFF2-40B4-BE49-F238E27FC236}">
                <a16:creationId xmlns:a16="http://schemas.microsoft.com/office/drawing/2014/main" id="{43660593-1658-1AFA-96CD-C4AE7F8F41B0}"/>
              </a:ext>
            </a:extLst>
          </p:cNvPr>
          <p:cNvSpPr txBox="1"/>
          <p:nvPr/>
        </p:nvSpPr>
        <p:spPr>
          <a:xfrm>
            <a:off x="2874263" y="1683950"/>
            <a:ext cx="1183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During-Event</a:t>
            </a:r>
          </a:p>
        </p:txBody>
      </p:sp>
      <p:sp>
        <p:nvSpPr>
          <p:cNvPr id="11" name="TextBox 10">
            <a:extLst>
              <a:ext uri="{FF2B5EF4-FFF2-40B4-BE49-F238E27FC236}">
                <a16:creationId xmlns:a16="http://schemas.microsoft.com/office/drawing/2014/main" id="{44992E1E-48CB-DCCB-38EF-4975563E494A}"/>
              </a:ext>
            </a:extLst>
          </p:cNvPr>
          <p:cNvSpPr txBox="1"/>
          <p:nvPr/>
        </p:nvSpPr>
        <p:spPr>
          <a:xfrm>
            <a:off x="4596772" y="4230300"/>
            <a:ext cx="9547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Post-Event</a:t>
            </a:r>
          </a:p>
        </p:txBody>
      </p:sp>
      <p:sp>
        <p:nvSpPr>
          <p:cNvPr id="12" name="TextBox 11">
            <a:extLst>
              <a:ext uri="{FF2B5EF4-FFF2-40B4-BE49-F238E27FC236}">
                <a16:creationId xmlns:a16="http://schemas.microsoft.com/office/drawing/2014/main" id="{57EB5904-C256-AEC6-20CF-D34CB1F7D403}"/>
              </a:ext>
            </a:extLst>
          </p:cNvPr>
          <p:cNvSpPr txBox="1"/>
          <p:nvPr/>
        </p:nvSpPr>
        <p:spPr>
          <a:xfrm>
            <a:off x="2131313" y="5678100"/>
            <a:ext cx="13064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Network Health</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Adjustments</a:t>
            </a:r>
          </a:p>
        </p:txBody>
      </p:sp>
      <p:sp>
        <p:nvSpPr>
          <p:cNvPr id="13" name="TextBox 12">
            <a:extLst>
              <a:ext uri="{FF2B5EF4-FFF2-40B4-BE49-F238E27FC236}">
                <a16:creationId xmlns:a16="http://schemas.microsoft.com/office/drawing/2014/main" id="{40325770-9528-ACD7-41A1-6F2F55C0FB4A}"/>
              </a:ext>
            </a:extLst>
          </p:cNvPr>
          <p:cNvSpPr txBox="1"/>
          <p:nvPr/>
        </p:nvSpPr>
        <p:spPr>
          <a:xfrm>
            <a:off x="1787429" y="3440075"/>
            <a:ext cx="24544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Event Diagnostic Cycle</a:t>
            </a:r>
          </a:p>
        </p:txBody>
      </p:sp>
    </p:spTree>
    <p:extLst>
      <p:ext uri="{BB962C8B-B14F-4D97-AF65-F5344CB8AC3E}">
        <p14:creationId xmlns:p14="http://schemas.microsoft.com/office/powerpoint/2010/main" val="22424619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6">
            <a:extLst>
              <a:ext uri="{FF2B5EF4-FFF2-40B4-BE49-F238E27FC236}">
                <a16:creationId xmlns:a16="http://schemas.microsoft.com/office/drawing/2014/main" id="{A258B567-CEAC-4EA2-8204-77AB45F15CF8}"/>
              </a:ext>
            </a:extLst>
          </p:cNvPr>
          <p:cNvSpPr>
            <a:spLocks noGrp="1"/>
          </p:cNvSpPr>
          <p:nvPr>
            <p:ph type="ftr" sz="quarter" idx="3"/>
          </p:nvPr>
        </p:nvSpPr>
        <p:spPr>
          <a:xfrm>
            <a:off x="4038600" y="6539518"/>
            <a:ext cx="411480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8" name="Slide Number Placeholder 5">
            <a:extLst>
              <a:ext uri="{FF2B5EF4-FFF2-40B4-BE49-F238E27FC236}">
                <a16:creationId xmlns:a16="http://schemas.microsoft.com/office/drawing/2014/main" id="{41865ECE-B74A-4561-81D2-D58DAD130480}"/>
              </a:ext>
            </a:extLst>
          </p:cNvPr>
          <p:cNvSpPr>
            <a:spLocks noGrp="1"/>
          </p:cNvSpPr>
          <p:nvPr>
            <p:ph type="sldNum" sz="quarter" idx="4"/>
          </p:nvPr>
        </p:nvSpPr>
        <p:spPr>
          <a:xfrm>
            <a:off x="11697272" y="6539518"/>
            <a:ext cx="40424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itle 5">
            <a:extLst>
              <a:ext uri="{FF2B5EF4-FFF2-40B4-BE49-F238E27FC236}">
                <a16:creationId xmlns:a16="http://schemas.microsoft.com/office/drawing/2014/main" id="{452BA54A-5FDB-90FC-F67B-F9513B26CD48}"/>
              </a:ext>
            </a:extLst>
          </p:cNvPr>
          <p:cNvSpPr>
            <a:spLocks noGrp="1"/>
          </p:cNvSpPr>
          <p:nvPr>
            <p:ph type="title"/>
          </p:nvPr>
        </p:nvSpPr>
        <p:spPr/>
        <p:txBody>
          <a:bodyPr/>
          <a:lstStyle/>
          <a:p>
            <a:r>
              <a:rPr lang="en-US"/>
              <a:t>Proactive Meeting Quality Monitoring</a:t>
            </a:r>
          </a:p>
        </p:txBody>
      </p:sp>
      <p:sp>
        <p:nvSpPr>
          <p:cNvPr id="8" name="Rectangle 7">
            <a:extLst>
              <a:ext uri="{FF2B5EF4-FFF2-40B4-BE49-F238E27FC236}">
                <a16:creationId xmlns:a16="http://schemas.microsoft.com/office/drawing/2014/main" id="{C24ABD91-2C1F-78F7-CA83-F9823563989F}"/>
              </a:ext>
            </a:extLst>
          </p:cNvPr>
          <p:cNvSpPr>
            <a:spLocks/>
          </p:cNvSpPr>
          <p:nvPr/>
        </p:nvSpPr>
        <p:spPr>
          <a:xfrm>
            <a:off x="573491" y="3810858"/>
            <a:ext cx="11045018" cy="1610697"/>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Use Cases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74320" marR="0" lvl="0" indent="-27432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Marketing </a:t>
            </a: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ensure important presenters are maintaining optimal media quality during a product launch, the IT team can set up alert rules so they’re notified within a Teams channel when an issue arises; from there, they can use the telemetry to try and resolve the problem</a:t>
            </a:r>
          </a:p>
        </p:txBody>
      </p:sp>
      <p:sp>
        <p:nvSpPr>
          <p:cNvPr id="3" name="Rectangle 2">
            <a:extLst>
              <a:ext uri="{FF2B5EF4-FFF2-40B4-BE49-F238E27FC236}">
                <a16:creationId xmlns:a16="http://schemas.microsoft.com/office/drawing/2014/main" id="{A4889AD9-76CA-DD98-2B5F-7E573982D6BD}"/>
              </a:ext>
            </a:extLst>
          </p:cNvPr>
          <p:cNvSpPr>
            <a:spLocks/>
          </p:cNvSpPr>
          <p:nvPr/>
        </p:nvSpPr>
        <p:spPr>
          <a:xfrm>
            <a:off x="573491" y="2757559"/>
            <a:ext cx="11045018" cy="969496"/>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32597"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Dependencies and Limitations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83464" marR="0" lvl="0" indent="-283464"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rPr>
              <a:t>Real-time telemetry is only available for scheduled meetings and Meet Now</a:t>
            </a:r>
          </a:p>
        </p:txBody>
      </p:sp>
    </p:spTree>
    <p:extLst>
      <p:ext uri="{BB962C8B-B14F-4D97-AF65-F5344CB8AC3E}">
        <p14:creationId xmlns:p14="http://schemas.microsoft.com/office/powerpoint/2010/main" val="23680618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Edit a media quality alert rule</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584200" y="1480963"/>
            <a:ext cx="4043458" cy="4585871"/>
          </a:xfrm>
        </p:spPr>
        <p:txBody>
          <a:bodyPr/>
          <a:lstStyle/>
          <a:p>
            <a:pPr>
              <a:spcBef>
                <a:spcPts val="0"/>
              </a:spcBef>
              <a:spcAft>
                <a:spcPts val="600"/>
              </a:spcAft>
            </a:pPr>
            <a:r>
              <a:rPr lang="en-US" sz="2000"/>
              <a:t>Access the alert rules by performing the following steps:</a:t>
            </a:r>
          </a:p>
          <a:p>
            <a:pPr marL="228600" indent="-228600">
              <a:spcBef>
                <a:spcPts val="0"/>
              </a:spcBef>
              <a:spcAft>
                <a:spcPts val="600"/>
              </a:spcAft>
              <a:buFont typeface="Arial" panose="020B0604020202020204" pitchFamily="34" charset="0"/>
              <a:buChar char="•"/>
            </a:pPr>
            <a:r>
              <a:rPr lang="en-US" sz="2000"/>
              <a:t>Go to the </a:t>
            </a:r>
            <a:r>
              <a:rPr lang="en-US" sz="2000" b="1"/>
              <a:t>Teams Admin Center</a:t>
            </a:r>
          </a:p>
          <a:p>
            <a:pPr marL="228600" indent="-228600">
              <a:spcBef>
                <a:spcPts val="0"/>
              </a:spcBef>
              <a:spcAft>
                <a:spcPts val="600"/>
              </a:spcAft>
              <a:buFont typeface="Arial" panose="020B0604020202020204" pitchFamily="34" charset="0"/>
              <a:buChar char="•"/>
            </a:pPr>
            <a:r>
              <a:rPr lang="en-US" sz="2000"/>
              <a:t>Expand </a:t>
            </a:r>
            <a:r>
              <a:rPr lang="en-US" sz="2000" b="1"/>
              <a:t>Notifications &amp; alerts</a:t>
            </a:r>
            <a:r>
              <a:rPr lang="en-US" sz="2000"/>
              <a:t>, then select </a:t>
            </a:r>
            <a:r>
              <a:rPr lang="en-US" sz="2000" b="1"/>
              <a:t>Rules</a:t>
            </a:r>
          </a:p>
          <a:p>
            <a:pPr marL="228600" indent="-228600">
              <a:spcBef>
                <a:spcPts val="0"/>
              </a:spcBef>
              <a:spcAft>
                <a:spcPts val="600"/>
              </a:spcAft>
              <a:buFont typeface="Arial" panose="020B0604020202020204" pitchFamily="34" charset="0"/>
              <a:buChar char="•"/>
            </a:pPr>
            <a:r>
              <a:rPr lang="en-US" sz="2000"/>
              <a:t>Within </a:t>
            </a:r>
            <a:r>
              <a:rPr lang="en-US" sz="2000" b="1"/>
              <a:t>Rules</a:t>
            </a:r>
            <a:r>
              <a:rPr lang="en-US" sz="2000"/>
              <a:t>, select one of the three media quality rules shown below:</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Audio quality for in-progress meetings</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Video quality for in-progress meetings</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Application sharing (VBSS) quality for in-progress meetings</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pic>
        <p:nvPicPr>
          <p:cNvPr id="7" name="Picture 6">
            <a:extLst>
              <a:ext uri="{FF2B5EF4-FFF2-40B4-BE49-F238E27FC236}">
                <a16:creationId xmlns:a16="http://schemas.microsoft.com/office/drawing/2014/main" id="{DB42A0A1-E16A-0926-8000-36CFCD5A2162}"/>
              </a:ext>
            </a:extLst>
          </p:cNvPr>
          <p:cNvPicPr>
            <a:picLocks noChangeAspect="1"/>
          </p:cNvPicPr>
          <p:nvPr/>
        </p:nvPicPr>
        <p:blipFill>
          <a:blip r:embed="rId3"/>
          <a:stretch>
            <a:fillRect/>
          </a:stretch>
        </p:blipFill>
        <p:spPr>
          <a:xfrm>
            <a:off x="5216055" y="1781093"/>
            <a:ext cx="6276545" cy="378723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spTree>
    <p:extLst>
      <p:ext uri="{BB962C8B-B14F-4D97-AF65-F5344CB8AC3E}">
        <p14:creationId xmlns:p14="http://schemas.microsoft.com/office/powerpoint/2010/main" val="37442634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User Experience: Receiving a media quality alert</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584200" y="1449573"/>
            <a:ext cx="8353067" cy="615553"/>
          </a:xfrm>
        </p:spPr>
        <p:txBody>
          <a:bodyPr/>
          <a:lstStyle/>
          <a:p>
            <a:pPr>
              <a:spcBef>
                <a:spcPts val="0"/>
              </a:spcBef>
              <a:spcAft>
                <a:spcPts val="600"/>
              </a:spcAft>
            </a:pPr>
            <a:r>
              <a:rPr lang="en-US" sz="2000"/>
              <a:t>If a user is targeted to receive notifications about media quality issues, they’ll receive the notification either in a Teams channel or via a webhook.</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pic>
        <p:nvPicPr>
          <p:cNvPr id="1026" name="Picture 2">
            <a:extLst>
              <a:ext uri="{FF2B5EF4-FFF2-40B4-BE49-F238E27FC236}">
                <a16:creationId xmlns:a16="http://schemas.microsoft.com/office/drawing/2014/main" id="{5434BA01-2DB9-303A-5DA6-85F6BDFB3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377490"/>
            <a:ext cx="7323611" cy="38236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9E54E647-309B-679D-946D-BFD1F7CF7A44}"/>
              </a:ext>
            </a:extLst>
          </p:cNvPr>
          <p:cNvCxnSpPr>
            <a:cxnSpLocks/>
          </p:cNvCxnSpPr>
          <p:nvPr/>
        </p:nvCxnSpPr>
        <p:spPr>
          <a:xfrm flipH="1">
            <a:off x="3227832" y="2654300"/>
            <a:ext cx="5327833" cy="238172"/>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69B377C-BE86-6BE5-216F-745A185A07FC}"/>
              </a:ext>
            </a:extLst>
          </p:cNvPr>
          <p:cNvCxnSpPr>
            <a:cxnSpLocks/>
          </p:cNvCxnSpPr>
          <p:nvPr/>
        </p:nvCxnSpPr>
        <p:spPr>
          <a:xfrm flipH="1">
            <a:off x="5289551" y="3359150"/>
            <a:ext cx="3266114" cy="379556"/>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021AED-5D5D-C79B-A346-0741FB49463E}"/>
              </a:ext>
            </a:extLst>
          </p:cNvPr>
          <p:cNvCxnSpPr>
            <a:cxnSpLocks/>
          </p:cNvCxnSpPr>
          <p:nvPr/>
        </p:nvCxnSpPr>
        <p:spPr>
          <a:xfrm flipH="1">
            <a:off x="5588000" y="4711700"/>
            <a:ext cx="2967665" cy="696727"/>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8C225AA-69BB-7867-839B-08BE12736AB4}"/>
              </a:ext>
            </a:extLst>
          </p:cNvPr>
          <p:cNvSpPr txBox="1"/>
          <p:nvPr/>
        </p:nvSpPr>
        <p:spPr>
          <a:xfrm>
            <a:off x="8705850" y="2465609"/>
            <a:ext cx="31305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Channel receiving the alert</a:t>
            </a:r>
          </a:p>
        </p:txBody>
      </p:sp>
      <p:sp>
        <p:nvSpPr>
          <p:cNvPr id="46" name="TextBox 45">
            <a:extLst>
              <a:ext uri="{FF2B5EF4-FFF2-40B4-BE49-F238E27FC236}">
                <a16:creationId xmlns:a16="http://schemas.microsoft.com/office/drawing/2014/main" id="{5CBBD192-6E51-AFCD-D0E1-74554EBFB906}"/>
              </a:ext>
            </a:extLst>
          </p:cNvPr>
          <p:cNvSpPr txBox="1"/>
          <p:nvPr/>
        </p:nvSpPr>
        <p:spPr>
          <a:xfrm>
            <a:off x="8705850" y="4250035"/>
            <a:ext cx="313055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Information about which meeting quality metrics were not being met</a:t>
            </a:r>
          </a:p>
        </p:txBody>
      </p:sp>
      <p:sp>
        <p:nvSpPr>
          <p:cNvPr id="48" name="TextBox 47">
            <a:extLst>
              <a:ext uri="{FF2B5EF4-FFF2-40B4-BE49-F238E27FC236}">
                <a16:creationId xmlns:a16="http://schemas.microsoft.com/office/drawing/2014/main" id="{5B55B90A-DB77-0148-B5A3-50FAF1D7202B}"/>
              </a:ext>
            </a:extLst>
          </p:cNvPr>
          <p:cNvSpPr txBox="1"/>
          <p:nvPr/>
        </p:nvSpPr>
        <p:spPr>
          <a:xfrm>
            <a:off x="8705850" y="3130550"/>
            <a:ext cx="3130550"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Identifies user and type of issue they’re experiencing</a:t>
            </a:r>
          </a:p>
        </p:txBody>
      </p:sp>
      <p:sp>
        <p:nvSpPr>
          <p:cNvPr id="56" name="TextBox 55">
            <a:extLst>
              <a:ext uri="{FF2B5EF4-FFF2-40B4-BE49-F238E27FC236}">
                <a16:creationId xmlns:a16="http://schemas.microsoft.com/office/drawing/2014/main" id="{C66910BF-C6CC-5F7C-EA08-F1B854932BDB}"/>
              </a:ext>
            </a:extLst>
          </p:cNvPr>
          <p:cNvSpPr txBox="1"/>
          <p:nvPr/>
        </p:nvSpPr>
        <p:spPr>
          <a:xfrm>
            <a:off x="8705850" y="5489269"/>
            <a:ext cx="283210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Link to the real-time telemetry data in the Teams Admin Center</a:t>
            </a:r>
          </a:p>
        </p:txBody>
      </p:sp>
      <p:cxnSp>
        <p:nvCxnSpPr>
          <p:cNvPr id="57" name="Straight Arrow Connector 56">
            <a:extLst>
              <a:ext uri="{FF2B5EF4-FFF2-40B4-BE49-F238E27FC236}">
                <a16:creationId xmlns:a16="http://schemas.microsoft.com/office/drawing/2014/main" id="{8B01B771-EB45-75A9-0706-E8AD302546B2}"/>
              </a:ext>
            </a:extLst>
          </p:cNvPr>
          <p:cNvCxnSpPr>
            <a:cxnSpLocks/>
          </p:cNvCxnSpPr>
          <p:nvPr/>
        </p:nvCxnSpPr>
        <p:spPr>
          <a:xfrm flipH="1">
            <a:off x="4038600" y="5816619"/>
            <a:ext cx="4514850" cy="0"/>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77530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User Experience: Receiving a media quality alert</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sp>
        <p:nvSpPr>
          <p:cNvPr id="5" name="TextBox 4">
            <a:extLst>
              <a:ext uri="{FF2B5EF4-FFF2-40B4-BE49-F238E27FC236}">
                <a16:creationId xmlns:a16="http://schemas.microsoft.com/office/drawing/2014/main" id="{D53ECA80-5668-68E6-A76D-3C5EB1D4E1FD}"/>
              </a:ext>
            </a:extLst>
          </p:cNvPr>
          <p:cNvSpPr txBox="1"/>
          <p:nvPr/>
        </p:nvSpPr>
        <p:spPr>
          <a:xfrm>
            <a:off x="584200" y="1420848"/>
            <a:ext cx="5035218" cy="49090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Audio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Jitter</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Packet loss</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Round trip time</a:t>
            </a:r>
            <a:br>
              <a:rPr kumimoji="0" lang="en-US" sz="1800" b="0" i="0" u="none" strike="noStrike" kern="1200" cap="none" spc="0" normalizeH="0" baseline="0" noProof="0">
                <a:ln>
                  <a:noFill/>
                </a:ln>
                <a:solidFill>
                  <a:srgbClr val="000000"/>
                </a:solidFill>
                <a:effectLst/>
                <a:uLnTx/>
                <a:uFillTx/>
                <a:latin typeface="Segoe UI"/>
                <a:ea typeface="+mn-ea"/>
                <a:cs typeface="+mn-cs"/>
              </a:rPr>
            </a:b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Video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Source freeze count</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Loss recovery attempt rate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Video encoder hardware failure</a:t>
            </a:r>
            <a:br>
              <a:rPr kumimoji="0" lang="en-US" sz="1800" b="0" i="0" u="none" strike="noStrike" kern="1200" cap="none" spc="0" normalizeH="0" baseline="0" noProof="0">
                <a:ln>
                  <a:noFill/>
                </a:ln>
                <a:solidFill>
                  <a:srgbClr val="000000"/>
                </a:solidFill>
                <a:effectLst/>
                <a:uLnTx/>
                <a:uFillTx/>
                <a:latin typeface="Segoe UI"/>
                <a:ea typeface="+mn-ea"/>
                <a:cs typeface="+mn-cs"/>
              </a:rPr>
            </a:b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Screen sharing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Freeze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Frame rate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Loss recovery attempts</a:t>
            </a:r>
          </a:p>
        </p:txBody>
      </p:sp>
      <p:pic>
        <p:nvPicPr>
          <p:cNvPr id="11" name="Picture 10">
            <a:extLst>
              <a:ext uri="{FF2B5EF4-FFF2-40B4-BE49-F238E27FC236}">
                <a16:creationId xmlns:a16="http://schemas.microsoft.com/office/drawing/2014/main" id="{2D3D0E2E-EED6-A3C9-FE24-8BD52EB46BA9}"/>
              </a:ext>
            </a:extLst>
          </p:cNvPr>
          <p:cNvPicPr>
            <a:picLocks noChangeAspect="1"/>
          </p:cNvPicPr>
          <p:nvPr/>
        </p:nvPicPr>
        <p:blipFill>
          <a:blip r:embed="rId3"/>
          <a:stretch>
            <a:fillRect/>
          </a:stretch>
        </p:blipFill>
        <p:spPr>
          <a:xfrm>
            <a:off x="4866154" y="1621413"/>
            <a:ext cx="6574489" cy="3220385"/>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67F13E54-5541-DBD3-2337-8AEFE0A117DF}"/>
              </a:ext>
            </a:extLst>
          </p:cNvPr>
          <p:cNvSpPr txBox="1"/>
          <p:nvPr/>
        </p:nvSpPr>
        <p:spPr>
          <a:xfrm>
            <a:off x="6022866" y="5031397"/>
            <a:ext cx="426106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Above is an example of the real-time telemetry that can be accessed and analyzed after receiving an alert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628773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C8AC7-F62B-29F5-CD68-1FAEC332A1D1}"/>
              </a:ext>
            </a:extLst>
          </p:cNvPr>
          <p:cNvPicPr>
            <a:picLocks noChangeAspect="1"/>
          </p:cNvPicPr>
          <p:nvPr/>
        </p:nvPicPr>
        <p:blipFill>
          <a:blip r:embed="rId3"/>
          <a:stretch>
            <a:fillRect/>
          </a:stretch>
        </p:blipFill>
        <p:spPr>
          <a:xfrm>
            <a:off x="533400" y="3657600"/>
            <a:ext cx="4991136" cy="2286017"/>
          </a:xfrm>
          <a:prstGeom prst="rect">
            <a:avLst/>
          </a:prstGeom>
        </p:spPr>
      </p:pic>
      <p:pic>
        <p:nvPicPr>
          <p:cNvPr id="5" name="Picture 4">
            <a:extLst>
              <a:ext uri="{FF2B5EF4-FFF2-40B4-BE49-F238E27FC236}">
                <a16:creationId xmlns:a16="http://schemas.microsoft.com/office/drawing/2014/main" id="{0FA6B755-A86D-2EC2-DDC6-5AB4BC6F4702}"/>
              </a:ext>
            </a:extLst>
          </p:cNvPr>
          <p:cNvPicPr>
            <a:picLocks noChangeAspect="1"/>
          </p:cNvPicPr>
          <p:nvPr/>
        </p:nvPicPr>
        <p:blipFill>
          <a:blip r:embed="rId4">
            <a:alphaModFix amt="27000"/>
          </a:blip>
          <a:stretch>
            <a:fillRect/>
          </a:stretch>
        </p:blipFill>
        <p:spPr>
          <a:xfrm>
            <a:off x="6053918" y="3657600"/>
            <a:ext cx="6138082" cy="4078709"/>
          </a:xfrm>
          <a:prstGeom prst="rect">
            <a:avLst/>
          </a:prstGeom>
          <a:effectLst>
            <a:glow>
              <a:schemeClr val="accent1"/>
            </a:glow>
            <a:reflection endPos="0" dist="50800" dir="5400000" sy="-100000" algn="bl" rotWithShape="0"/>
          </a:effectLst>
        </p:spPr>
      </p:pic>
      <p:sp>
        <p:nvSpPr>
          <p:cNvPr id="2" name="Title 1">
            <a:extLst>
              <a:ext uri="{FF2B5EF4-FFF2-40B4-BE49-F238E27FC236}">
                <a16:creationId xmlns:a16="http://schemas.microsoft.com/office/drawing/2014/main" id="{271D81E4-FE19-4B5F-9563-806ED1A5B211}"/>
              </a:ext>
            </a:extLst>
          </p:cNvPr>
          <p:cNvSpPr>
            <a:spLocks noGrp="1"/>
          </p:cNvSpPr>
          <p:nvPr>
            <p:ph type="title"/>
          </p:nvPr>
        </p:nvSpPr>
        <p:spPr/>
        <p:txBody>
          <a:bodyPr/>
          <a:lstStyle/>
          <a:p>
            <a:r>
              <a:rPr lang="de-DE"/>
              <a:t>Microsoft 365 Network Connectivity Test	</a:t>
            </a:r>
            <a:endParaRPr lang="en-US"/>
          </a:p>
        </p:txBody>
      </p:sp>
      <p:sp>
        <p:nvSpPr>
          <p:cNvPr id="4" name="Subtitle 3">
            <a:extLst>
              <a:ext uri="{FF2B5EF4-FFF2-40B4-BE49-F238E27FC236}">
                <a16:creationId xmlns:a16="http://schemas.microsoft.com/office/drawing/2014/main" id="{85A03A4A-1E1D-41C7-BBD0-6FFC85B5CD2E}"/>
              </a:ext>
            </a:extLst>
          </p:cNvPr>
          <p:cNvSpPr>
            <a:spLocks noGrp="1"/>
          </p:cNvSpPr>
          <p:nvPr>
            <p:ph type="subTitle" idx="27"/>
          </p:nvPr>
        </p:nvSpPr>
        <p:spPr/>
        <p:txBody>
          <a:bodyPr/>
          <a:lstStyle/>
          <a:p>
            <a:r>
              <a:rPr lang="en-US" i="1"/>
              <a:t>Evaluates the quality of your network connection to Microsoft 365 services</a:t>
            </a:r>
          </a:p>
        </p:txBody>
      </p:sp>
      <p:sp>
        <p:nvSpPr>
          <p:cNvPr id="18" name="Content Placeholder 17">
            <a:extLst>
              <a:ext uri="{FF2B5EF4-FFF2-40B4-BE49-F238E27FC236}">
                <a16:creationId xmlns:a16="http://schemas.microsoft.com/office/drawing/2014/main" id="{4E642681-6718-4BD6-A052-935D5110418E}"/>
              </a:ext>
            </a:extLst>
          </p:cNvPr>
          <p:cNvSpPr>
            <a:spLocks noGrp="1"/>
          </p:cNvSpPr>
          <p:nvPr>
            <p:ph idx="1"/>
          </p:nvPr>
        </p:nvSpPr>
        <p:spPr>
          <a:xfrm>
            <a:off x="457200" y="2149411"/>
            <a:ext cx="11277599" cy="4231536"/>
          </a:xfrm>
        </p:spPr>
        <p:txBody>
          <a:bodyPr/>
          <a:lstStyle/>
          <a:p>
            <a:r>
              <a:rPr lang="en-US" sz="2000"/>
              <a:t>To troubleshoot network connection issues for someone in your organization, simply send this page to them and have them run the test for their location after logging in with their </a:t>
            </a:r>
            <a:r>
              <a:rPr lang="en-US" sz="2000" err="1"/>
              <a:t>Entra</a:t>
            </a:r>
            <a:r>
              <a:rPr lang="en-US" sz="2000"/>
              <a:t> ID account</a:t>
            </a:r>
            <a:endParaRPr lang="en-US" sz="2000" i="1">
              <a:solidFill>
                <a:schemeClr val="accent5"/>
              </a:solidFill>
            </a:endParaRPr>
          </a:p>
          <a:p>
            <a:endParaRPr lang="en-US" sz="2000"/>
          </a:p>
        </p:txBody>
      </p:sp>
      <p:grpSp>
        <p:nvGrpSpPr>
          <p:cNvPr id="32" name="Group 31">
            <a:extLst>
              <a:ext uri="{FF2B5EF4-FFF2-40B4-BE49-F238E27FC236}">
                <a16:creationId xmlns:a16="http://schemas.microsoft.com/office/drawing/2014/main" id="{D8BB4D4F-6D90-4500-AFF7-A14C23F1641D}"/>
              </a:ext>
            </a:extLst>
          </p:cNvPr>
          <p:cNvGrpSpPr/>
          <p:nvPr/>
        </p:nvGrpSpPr>
        <p:grpSpPr>
          <a:xfrm>
            <a:off x="5410200" y="3485995"/>
            <a:ext cx="1785351" cy="1625667"/>
            <a:chOff x="5049720" y="2089220"/>
            <a:chExt cx="1785351" cy="1625667"/>
          </a:xfrm>
        </p:grpSpPr>
        <p:sp>
          <p:nvSpPr>
            <p:cNvPr id="34" name="Rectangle: Folded Corner 33">
              <a:extLst>
                <a:ext uri="{FF2B5EF4-FFF2-40B4-BE49-F238E27FC236}">
                  <a16:creationId xmlns:a16="http://schemas.microsoft.com/office/drawing/2014/main" id="{84C48561-4408-48D1-A256-A67901C13660}"/>
                </a:ext>
              </a:extLst>
            </p:cNvPr>
            <p:cNvSpPr/>
            <p:nvPr/>
          </p:nvSpPr>
          <p:spPr>
            <a:xfrm>
              <a:off x="5105400" y="2144934"/>
              <a:ext cx="1648460" cy="1569953"/>
            </a:xfrm>
            <a:prstGeom prst="foldedCorner">
              <a:avLst>
                <a:gd name="adj" fmla="val 2715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AEE4C50-1A44-4B82-8D56-2810F47088DE}"/>
                </a:ext>
              </a:extLst>
            </p:cNvPr>
            <p:cNvSpPr txBox="1"/>
            <p:nvPr/>
          </p:nvSpPr>
          <p:spPr>
            <a:xfrm>
              <a:off x="5049720" y="2089220"/>
              <a:ext cx="1785351" cy="1240595"/>
            </a:xfrm>
            <a:prstGeom prst="rect">
              <a:avLst/>
            </a:prstGeom>
            <a:noFill/>
            <a:ln>
              <a:noFill/>
            </a:ln>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373" b="1" i="0" u="none" strike="noStrike" kern="1200" cap="none" spc="0" normalizeH="0" baseline="0" noProof="0">
                  <a:ln>
                    <a:noFill/>
                  </a:ln>
                  <a:solidFill>
                    <a:srgbClr val="0359A0"/>
                  </a:solidFill>
                  <a:effectLst/>
                  <a:uLnTx/>
                  <a:uFillTx/>
                  <a:latin typeface="Segoe UI"/>
                  <a:ea typeface="+mn-ea"/>
                  <a:cs typeface="+mn-cs"/>
                </a:rPr>
                <a:t>Just click on “Run test” – the location detection usually works</a:t>
              </a:r>
            </a:p>
          </p:txBody>
        </p:sp>
      </p:grpSp>
      <p:sp>
        <p:nvSpPr>
          <p:cNvPr id="43" name="TextBox 42">
            <a:extLst>
              <a:ext uri="{FF2B5EF4-FFF2-40B4-BE49-F238E27FC236}">
                <a16:creationId xmlns:a16="http://schemas.microsoft.com/office/drawing/2014/main" id="{1EF49837-E608-420F-BF1E-0A6C5CEF34B5}"/>
              </a:ext>
            </a:extLst>
          </p:cNvPr>
          <p:cNvSpPr txBox="1"/>
          <p:nvPr/>
        </p:nvSpPr>
        <p:spPr>
          <a:xfrm>
            <a:off x="2057400" y="1513964"/>
            <a:ext cx="7920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CCAFD"/>
                </a:solidFill>
                <a:effectLst/>
                <a:uLnTx/>
                <a:uFillTx/>
                <a:latin typeface="Segoe UI Semibold" panose="020B0702040204020203" pitchFamily="34" charset="0"/>
                <a:ea typeface="+mn-ea"/>
                <a:cs typeface="Segoe UI Semibold" panose="020B0702040204020203" pitchFamily="34" charset="0"/>
                <a:hlinkClick r:id="rId5"/>
              </a:rPr>
              <a:t>https://connectivity.office.com</a:t>
            </a:r>
            <a:r>
              <a:rPr kumimoji="0" lang="en-US" sz="2400" b="0" i="0" u="none" strike="noStrike" kern="1200" cap="none" spc="0" normalizeH="0" baseline="0" noProof="0">
                <a:ln>
                  <a:noFill/>
                </a:ln>
                <a:solidFill>
                  <a:srgbClr val="8CCAFD"/>
                </a:solidFill>
                <a:effectLst/>
                <a:uLnTx/>
                <a:uFillTx/>
                <a:latin typeface="Segoe UI Semibold" panose="020B0702040204020203" pitchFamily="34" charset="0"/>
                <a:ea typeface="+mn-ea"/>
                <a:cs typeface="Segoe UI Semibold" panose="020B0702040204020203" pitchFamily="34" charset="0"/>
              </a:rPr>
              <a:t> </a:t>
            </a:r>
          </a:p>
        </p:txBody>
      </p:sp>
    </p:spTree>
    <p:extLst>
      <p:ext uri="{BB962C8B-B14F-4D97-AF65-F5344CB8AC3E}">
        <p14:creationId xmlns:p14="http://schemas.microsoft.com/office/powerpoint/2010/main" val="314437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81E4-FE19-4B5F-9563-806ED1A5B211}"/>
              </a:ext>
            </a:extLst>
          </p:cNvPr>
          <p:cNvSpPr>
            <a:spLocks noGrp="1"/>
          </p:cNvSpPr>
          <p:nvPr>
            <p:ph type="title"/>
          </p:nvPr>
        </p:nvSpPr>
        <p:spPr/>
        <p:txBody>
          <a:bodyPr/>
          <a:lstStyle/>
          <a:p>
            <a:r>
              <a:rPr lang="de-DE"/>
              <a:t>Running the tool</a:t>
            </a:r>
            <a:endParaRPr lang="en-US"/>
          </a:p>
        </p:txBody>
      </p:sp>
      <p:sp>
        <p:nvSpPr>
          <p:cNvPr id="4" name="Subtitle 3">
            <a:extLst>
              <a:ext uri="{FF2B5EF4-FFF2-40B4-BE49-F238E27FC236}">
                <a16:creationId xmlns:a16="http://schemas.microsoft.com/office/drawing/2014/main" id="{85A03A4A-1E1D-41C7-BBD0-6FFC85B5CD2E}"/>
              </a:ext>
            </a:extLst>
          </p:cNvPr>
          <p:cNvSpPr>
            <a:spLocks noGrp="1"/>
          </p:cNvSpPr>
          <p:nvPr>
            <p:ph type="subTitle" idx="27"/>
          </p:nvPr>
        </p:nvSpPr>
        <p:spPr/>
        <p:txBody>
          <a:bodyPr/>
          <a:lstStyle/>
          <a:p>
            <a:r>
              <a:rPr lang="en-US" i="1"/>
              <a:t>Evaluate the quality of your network connection to Microsoft 365 services</a:t>
            </a:r>
          </a:p>
        </p:txBody>
      </p:sp>
      <p:grpSp>
        <p:nvGrpSpPr>
          <p:cNvPr id="32" name="Group 31">
            <a:extLst>
              <a:ext uri="{FF2B5EF4-FFF2-40B4-BE49-F238E27FC236}">
                <a16:creationId xmlns:a16="http://schemas.microsoft.com/office/drawing/2014/main" id="{D8BB4D4F-6D90-4500-AFF7-A14C23F1641D}"/>
              </a:ext>
            </a:extLst>
          </p:cNvPr>
          <p:cNvGrpSpPr/>
          <p:nvPr/>
        </p:nvGrpSpPr>
        <p:grpSpPr>
          <a:xfrm>
            <a:off x="9753600" y="832683"/>
            <a:ext cx="2044610" cy="1106129"/>
            <a:chOff x="5049720" y="2089220"/>
            <a:chExt cx="2044610" cy="1106129"/>
          </a:xfrm>
        </p:grpSpPr>
        <p:sp>
          <p:nvSpPr>
            <p:cNvPr id="34" name="Rectangle: Folded Corner 33">
              <a:extLst>
                <a:ext uri="{FF2B5EF4-FFF2-40B4-BE49-F238E27FC236}">
                  <a16:creationId xmlns:a16="http://schemas.microsoft.com/office/drawing/2014/main" id="{84C48561-4408-48D1-A256-A67901C13660}"/>
                </a:ext>
              </a:extLst>
            </p:cNvPr>
            <p:cNvSpPr/>
            <p:nvPr/>
          </p:nvSpPr>
          <p:spPr>
            <a:xfrm>
              <a:off x="5105400" y="2144934"/>
              <a:ext cx="1849320" cy="1050415"/>
            </a:xfrm>
            <a:prstGeom prst="foldedCorner">
              <a:avLst>
                <a:gd name="adj" fmla="val 2715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AEE4C50-1A44-4B82-8D56-2810F47088DE}"/>
                </a:ext>
              </a:extLst>
            </p:cNvPr>
            <p:cNvSpPr txBox="1"/>
            <p:nvPr/>
          </p:nvSpPr>
          <p:spPr>
            <a:xfrm>
              <a:off x="5049720" y="2089220"/>
              <a:ext cx="2044610" cy="860234"/>
            </a:xfrm>
            <a:prstGeom prst="rect">
              <a:avLst/>
            </a:prstGeom>
            <a:noFill/>
            <a:ln>
              <a:noFill/>
            </a:ln>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373" b="1" i="0" u="none" strike="noStrike" kern="1200" cap="none" spc="0" normalizeH="0" baseline="0" noProof="0">
                  <a:ln>
                    <a:noFill/>
                  </a:ln>
                  <a:solidFill>
                    <a:srgbClr val="0359A0"/>
                  </a:solidFill>
                  <a:effectLst/>
                  <a:uLnTx/>
                  <a:uFillTx/>
                  <a:latin typeface="Segoe UI"/>
                  <a:ea typeface="+mn-ea"/>
                  <a:cs typeface="+mn-cs"/>
                </a:rPr>
                <a:t>The advanced tests require </a:t>
              </a:r>
              <a:r>
                <a:rPr kumimoji="0" lang="en-US" sz="1373" b="1" i="0" u="none" strike="noStrike" kern="1200" cap="none" spc="0" normalizeH="0" baseline="0" noProof="0" err="1">
                  <a:ln>
                    <a:noFill/>
                  </a:ln>
                  <a:solidFill>
                    <a:srgbClr val="0359A0"/>
                  </a:solidFill>
                  <a:effectLst/>
                  <a:uLnTx/>
                  <a:uFillTx/>
                  <a:latin typeface="Segoe UI"/>
                  <a:ea typeface="+mn-ea"/>
                  <a:cs typeface="+mn-cs"/>
                </a:rPr>
                <a:t>.Net</a:t>
              </a:r>
              <a:r>
                <a:rPr kumimoji="0" lang="en-US" sz="1373" b="1" i="0" u="none" strike="noStrike" kern="1200" cap="none" spc="0" normalizeH="0" baseline="0" noProof="0">
                  <a:ln>
                    <a:noFill/>
                  </a:ln>
                  <a:solidFill>
                    <a:srgbClr val="0359A0"/>
                  </a:solidFill>
                  <a:effectLst/>
                  <a:uLnTx/>
                  <a:uFillTx/>
                  <a:latin typeface="Segoe UI"/>
                  <a:ea typeface="+mn-ea"/>
                  <a:cs typeface="+mn-cs"/>
                </a:rPr>
                <a:t> Desktop Runtime 6 </a:t>
              </a:r>
            </a:p>
          </p:txBody>
        </p:sp>
      </p:grpSp>
      <p:sp>
        <p:nvSpPr>
          <p:cNvPr id="5" name="Content Placeholder 4">
            <a:extLst>
              <a:ext uri="{FF2B5EF4-FFF2-40B4-BE49-F238E27FC236}">
                <a16:creationId xmlns:a16="http://schemas.microsoft.com/office/drawing/2014/main" id="{948074AA-A230-49AB-90A4-767993A16BEF}"/>
              </a:ext>
            </a:extLst>
          </p:cNvPr>
          <p:cNvSpPr>
            <a:spLocks noGrp="1"/>
          </p:cNvSpPr>
          <p:nvPr>
            <p:ph idx="1"/>
          </p:nvPr>
        </p:nvSpPr>
        <p:spPr>
          <a:xfrm>
            <a:off x="428624" y="1883098"/>
            <a:ext cx="6505576" cy="4704547"/>
          </a:xfrm>
        </p:spPr>
        <p:txBody>
          <a:bodyPr/>
          <a:lstStyle/>
          <a:p>
            <a:r>
              <a:rPr lang="en-US" sz="2400"/>
              <a:t>After clicking </a:t>
            </a:r>
            <a:r>
              <a:rPr lang="en-US" sz="2400">
                <a:solidFill>
                  <a:schemeClr val="accent5"/>
                </a:solidFill>
              </a:rPr>
              <a:t>Run Tests</a:t>
            </a:r>
            <a:r>
              <a:rPr lang="en-US" sz="2400"/>
              <a:t>, it starts several high-level tests. After they are done, a file will be downloaded.</a:t>
            </a:r>
          </a:p>
          <a:p>
            <a:r>
              <a:rPr lang="en-US" sz="2400">
                <a:solidFill>
                  <a:schemeClr val="accent5"/>
                </a:solidFill>
              </a:rPr>
              <a:t>This file is specific to that computer!  </a:t>
            </a:r>
            <a:br>
              <a:rPr lang="en-US" sz="2400">
                <a:solidFill>
                  <a:schemeClr val="accent5"/>
                </a:solidFill>
              </a:rPr>
            </a:br>
            <a:r>
              <a:rPr lang="en-US" sz="2400">
                <a:solidFill>
                  <a:schemeClr val="accent5"/>
                </a:solidFill>
              </a:rPr>
              <a:t>Do not save and use again on another computer!</a:t>
            </a:r>
          </a:p>
          <a:p>
            <a:pPr>
              <a:tabLst>
                <a:tab pos="2120900" algn="l"/>
              </a:tabLst>
            </a:pPr>
            <a:r>
              <a:rPr lang="en-US" sz="2400"/>
              <a:t>Run the file downloaded, it does not require admin privileges on the workstation</a:t>
            </a:r>
          </a:p>
          <a:p>
            <a:pPr>
              <a:tabLst>
                <a:tab pos="2120900" algn="l"/>
              </a:tabLst>
            </a:pPr>
            <a:r>
              <a:rPr lang="en-US" sz="2400">
                <a:solidFill>
                  <a:schemeClr val="accent5"/>
                </a:solidFill>
              </a:rPr>
              <a:t>The tool will report the findings back to the browser and display the report  </a:t>
            </a:r>
            <a:br>
              <a:rPr lang="en-US" sz="2400">
                <a:solidFill>
                  <a:schemeClr val="accent5"/>
                </a:solidFill>
              </a:rPr>
            </a:br>
            <a:endParaRPr lang="en-US" sz="2400">
              <a:solidFill>
                <a:schemeClr val="accent5"/>
              </a:solidFill>
            </a:endParaRPr>
          </a:p>
        </p:txBody>
      </p:sp>
      <p:pic>
        <p:nvPicPr>
          <p:cNvPr id="3" name="Picture 2">
            <a:extLst>
              <a:ext uri="{FF2B5EF4-FFF2-40B4-BE49-F238E27FC236}">
                <a16:creationId xmlns:a16="http://schemas.microsoft.com/office/drawing/2014/main" id="{3C4B4431-E279-4750-64BD-87F2630E9E8F}"/>
              </a:ext>
            </a:extLst>
          </p:cNvPr>
          <p:cNvPicPr>
            <a:picLocks noChangeAspect="1"/>
          </p:cNvPicPr>
          <p:nvPr/>
        </p:nvPicPr>
        <p:blipFill>
          <a:blip r:embed="rId3">
            <a:alphaModFix amt="10000"/>
          </a:blip>
          <a:stretch>
            <a:fillRect/>
          </a:stretch>
        </p:blipFill>
        <p:spPr>
          <a:xfrm>
            <a:off x="6053918" y="3657600"/>
            <a:ext cx="6138082" cy="4078709"/>
          </a:xfrm>
          <a:prstGeom prst="rect">
            <a:avLst/>
          </a:prstGeom>
          <a:effectLst>
            <a:glow>
              <a:schemeClr val="accent1"/>
            </a:glow>
            <a:reflection endPos="0" dist="50800" dir="5400000" sy="-100000" algn="bl" rotWithShape="0"/>
          </a:effectLst>
        </p:spPr>
      </p:pic>
      <p:pic>
        <p:nvPicPr>
          <p:cNvPr id="8" name="Picture 7">
            <a:extLst>
              <a:ext uri="{FF2B5EF4-FFF2-40B4-BE49-F238E27FC236}">
                <a16:creationId xmlns:a16="http://schemas.microsoft.com/office/drawing/2014/main" id="{D0956196-8EA3-DBEB-4187-03186A5316B0}"/>
              </a:ext>
            </a:extLst>
          </p:cNvPr>
          <p:cNvPicPr>
            <a:picLocks noChangeAspect="1"/>
          </p:cNvPicPr>
          <p:nvPr/>
        </p:nvPicPr>
        <p:blipFill>
          <a:blip r:embed="rId4"/>
          <a:stretch>
            <a:fillRect/>
          </a:stretch>
        </p:blipFill>
        <p:spPr>
          <a:xfrm>
            <a:off x="5930515" y="2770348"/>
            <a:ext cx="5850278" cy="1106492"/>
          </a:xfrm>
          <a:prstGeom prst="rect">
            <a:avLst/>
          </a:prstGeom>
        </p:spPr>
      </p:pic>
      <p:pic>
        <p:nvPicPr>
          <p:cNvPr id="10" name="Picture 9">
            <a:extLst>
              <a:ext uri="{FF2B5EF4-FFF2-40B4-BE49-F238E27FC236}">
                <a16:creationId xmlns:a16="http://schemas.microsoft.com/office/drawing/2014/main" id="{102F540C-22BC-9CEF-AB74-10E6034E0A5C}"/>
              </a:ext>
            </a:extLst>
          </p:cNvPr>
          <p:cNvPicPr>
            <a:picLocks noChangeAspect="1"/>
          </p:cNvPicPr>
          <p:nvPr/>
        </p:nvPicPr>
        <p:blipFill>
          <a:blip r:embed="rId5"/>
          <a:stretch>
            <a:fillRect/>
          </a:stretch>
        </p:blipFill>
        <p:spPr>
          <a:xfrm>
            <a:off x="6960326" y="4235371"/>
            <a:ext cx="4005283" cy="2012911"/>
          </a:xfrm>
          <a:prstGeom prst="rect">
            <a:avLst/>
          </a:prstGeom>
        </p:spPr>
      </p:pic>
    </p:spTree>
    <p:extLst>
      <p:ext uri="{BB962C8B-B14F-4D97-AF65-F5344CB8AC3E}">
        <p14:creationId xmlns:p14="http://schemas.microsoft.com/office/powerpoint/2010/main" val="3927912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81EE51-023D-4145-A784-6BC125B0F8DB}"/>
              </a:ext>
            </a:extLst>
          </p:cNvPr>
          <p:cNvSpPr>
            <a:spLocks noGrp="1"/>
          </p:cNvSpPr>
          <p:nvPr>
            <p:ph type="title"/>
          </p:nvPr>
        </p:nvSpPr>
        <p:spPr/>
        <p:txBody>
          <a:bodyPr/>
          <a:lstStyle/>
          <a:p>
            <a:r>
              <a:rPr lang="en-US"/>
              <a:t>Review the results</a:t>
            </a:r>
          </a:p>
        </p:txBody>
      </p:sp>
      <p:sp>
        <p:nvSpPr>
          <p:cNvPr id="7" name="Content Placeholder 6">
            <a:extLst>
              <a:ext uri="{FF2B5EF4-FFF2-40B4-BE49-F238E27FC236}">
                <a16:creationId xmlns:a16="http://schemas.microsoft.com/office/drawing/2014/main" id="{8AB929EA-C8FE-4BE1-85FC-EB1E62BA6CF4}"/>
              </a:ext>
            </a:extLst>
          </p:cNvPr>
          <p:cNvSpPr>
            <a:spLocks noGrp="1"/>
          </p:cNvSpPr>
          <p:nvPr>
            <p:ph idx="1"/>
          </p:nvPr>
        </p:nvSpPr>
        <p:spPr>
          <a:xfrm>
            <a:off x="230636" y="1222923"/>
            <a:ext cx="3844306" cy="1520278"/>
          </a:xfrm>
        </p:spPr>
        <p:txBody>
          <a:bodyPr/>
          <a:lstStyle/>
          <a:p>
            <a:r>
              <a:rPr lang="en-US" sz="2400"/>
              <a:t>Review the results and note any recommended actions</a:t>
            </a:r>
          </a:p>
        </p:txBody>
      </p:sp>
      <p:pic>
        <p:nvPicPr>
          <p:cNvPr id="3" name="Picture 2">
            <a:extLst>
              <a:ext uri="{FF2B5EF4-FFF2-40B4-BE49-F238E27FC236}">
                <a16:creationId xmlns:a16="http://schemas.microsoft.com/office/drawing/2014/main" id="{1879FC2F-9C86-84D0-A18E-FD0D50FF96BB}"/>
              </a:ext>
            </a:extLst>
          </p:cNvPr>
          <p:cNvPicPr>
            <a:picLocks noChangeAspect="1"/>
          </p:cNvPicPr>
          <p:nvPr/>
        </p:nvPicPr>
        <p:blipFill>
          <a:blip r:embed="rId3"/>
          <a:stretch>
            <a:fillRect/>
          </a:stretch>
        </p:blipFill>
        <p:spPr>
          <a:xfrm>
            <a:off x="230636" y="2484254"/>
            <a:ext cx="2895600" cy="3261091"/>
          </a:xfrm>
          <a:prstGeom prst="rect">
            <a:avLst/>
          </a:prstGeom>
        </p:spPr>
      </p:pic>
      <p:pic>
        <p:nvPicPr>
          <p:cNvPr id="5" name="Picture 4">
            <a:extLst>
              <a:ext uri="{FF2B5EF4-FFF2-40B4-BE49-F238E27FC236}">
                <a16:creationId xmlns:a16="http://schemas.microsoft.com/office/drawing/2014/main" id="{73235C07-786C-C242-5719-D988556E1C89}"/>
              </a:ext>
            </a:extLst>
          </p:cNvPr>
          <p:cNvPicPr>
            <a:picLocks noChangeAspect="1"/>
          </p:cNvPicPr>
          <p:nvPr/>
        </p:nvPicPr>
        <p:blipFill>
          <a:blip r:embed="rId4"/>
          <a:stretch>
            <a:fillRect/>
          </a:stretch>
        </p:blipFill>
        <p:spPr>
          <a:xfrm>
            <a:off x="230636" y="5745345"/>
            <a:ext cx="1943989" cy="929734"/>
          </a:xfrm>
          <a:prstGeom prst="rect">
            <a:avLst/>
          </a:prstGeom>
        </p:spPr>
      </p:pic>
      <p:pic>
        <p:nvPicPr>
          <p:cNvPr id="9" name="Picture 8">
            <a:extLst>
              <a:ext uri="{FF2B5EF4-FFF2-40B4-BE49-F238E27FC236}">
                <a16:creationId xmlns:a16="http://schemas.microsoft.com/office/drawing/2014/main" id="{DA1CE75C-8C8D-D252-1B77-24F98EC70FAB}"/>
              </a:ext>
            </a:extLst>
          </p:cNvPr>
          <p:cNvPicPr>
            <a:picLocks noChangeAspect="1"/>
          </p:cNvPicPr>
          <p:nvPr/>
        </p:nvPicPr>
        <p:blipFill>
          <a:blip r:embed="rId5"/>
          <a:stretch>
            <a:fillRect/>
          </a:stretch>
        </p:blipFill>
        <p:spPr>
          <a:xfrm>
            <a:off x="3786149" y="1051560"/>
            <a:ext cx="7948650" cy="3885761"/>
          </a:xfrm>
          <a:prstGeom prst="rect">
            <a:avLst/>
          </a:prstGeom>
        </p:spPr>
      </p:pic>
      <p:sp>
        <p:nvSpPr>
          <p:cNvPr id="11" name="Content Placeholder 6">
            <a:extLst>
              <a:ext uri="{FF2B5EF4-FFF2-40B4-BE49-F238E27FC236}">
                <a16:creationId xmlns:a16="http://schemas.microsoft.com/office/drawing/2014/main" id="{7B7EFD57-60F9-8114-0613-7DCF2EA23627}"/>
              </a:ext>
            </a:extLst>
          </p:cNvPr>
          <p:cNvSpPr txBox="1">
            <a:spLocks/>
          </p:cNvSpPr>
          <p:nvPr/>
        </p:nvSpPr>
        <p:spPr>
          <a:xfrm>
            <a:off x="4495800" y="5257800"/>
            <a:ext cx="3844306" cy="1520278"/>
          </a:xfrm>
          <a:prstGeom prst="rect">
            <a:avLst/>
          </a:prstGeom>
        </p:spPr>
        <p:txBody>
          <a:bodyPr vert="horz" wrap="square" lIns="0" tIns="0" rIns="182880" bIns="0" rtlCol="0">
            <a:no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0" i="0" kern="120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000" b="0" i="0" u="none" strike="noStrike" kern="1200" cap="none" spc="0" normalizeH="0" baseline="0" noProof="0">
                <a:ln>
                  <a:noFill/>
                </a:ln>
                <a:solidFill>
                  <a:srgbClr val="FFFFFF"/>
                </a:solidFill>
                <a:effectLst/>
                <a:uLnTx/>
                <a:uFillTx/>
                <a:latin typeface="Segoe UI Semibold" charset="0"/>
                <a:cs typeface="Segoe UI Semibold" charset="0"/>
              </a:rPr>
              <a:t>If the user is logged in, the results will automatically be uploaded to the tenant for Admins to review</a:t>
            </a:r>
          </a:p>
        </p:txBody>
      </p:sp>
      <p:pic>
        <p:nvPicPr>
          <p:cNvPr id="13" name="Picture 12">
            <a:extLst>
              <a:ext uri="{FF2B5EF4-FFF2-40B4-BE49-F238E27FC236}">
                <a16:creationId xmlns:a16="http://schemas.microsoft.com/office/drawing/2014/main" id="{E212D2FD-07EA-E784-BDC0-D6C6FDEF4370}"/>
              </a:ext>
            </a:extLst>
          </p:cNvPr>
          <p:cNvPicPr>
            <a:picLocks noChangeAspect="1"/>
          </p:cNvPicPr>
          <p:nvPr/>
        </p:nvPicPr>
        <p:blipFill>
          <a:blip r:embed="rId6"/>
          <a:stretch>
            <a:fillRect/>
          </a:stretch>
        </p:blipFill>
        <p:spPr>
          <a:xfrm>
            <a:off x="7924800" y="4495800"/>
            <a:ext cx="2543194" cy="2228866"/>
          </a:xfrm>
          <a:prstGeom prst="rect">
            <a:avLst/>
          </a:prstGeom>
        </p:spPr>
      </p:pic>
    </p:spTree>
    <p:extLst>
      <p:ext uri="{BB962C8B-B14F-4D97-AF65-F5344CB8AC3E}">
        <p14:creationId xmlns:p14="http://schemas.microsoft.com/office/powerpoint/2010/main" val="104871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682AB8-88E8-0D6E-ACF0-DDBE12D6ECFD}"/>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 name="Rectangle: Top Corners Rounded 3">
            <a:extLst>
              <a:ext uri="{FF2B5EF4-FFF2-40B4-BE49-F238E27FC236}">
                <a16:creationId xmlns:a16="http://schemas.microsoft.com/office/drawing/2014/main" id="{5E81BF2A-966D-03A9-D727-3196F2C186C4}"/>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Rectangle: Single Corner Rounded 6">
            <a:extLst>
              <a:ext uri="{FF2B5EF4-FFF2-40B4-BE49-F238E27FC236}">
                <a16:creationId xmlns:a16="http://schemas.microsoft.com/office/drawing/2014/main" id="{445F79F1-E7AE-7D27-7017-D9884CA39F88}"/>
              </a:ext>
              <a:ext uri="{C183D7F6-B498-43B3-948B-1728B52AA6E4}">
                <adec:decorative xmlns:adec="http://schemas.microsoft.com/office/drawing/2017/decorative" val="1"/>
              </a:ext>
            </a:extLst>
          </p:cNvPr>
          <p:cNvSpPr/>
          <p:nvPr/>
        </p:nvSpPr>
        <p:spPr bwMode="auto">
          <a:xfrm rot="16200000">
            <a:off x="5762557" y="1208842"/>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74ED0E83-8F9C-02EC-D51A-6BF2DB53E1FE}"/>
              </a:ext>
              <a:ext uri="{C183D7F6-B498-43B3-948B-1728B52AA6E4}">
                <adec:decorative xmlns:adec="http://schemas.microsoft.com/office/drawing/2017/decorative" val="1"/>
              </a:ext>
            </a:extLst>
          </p:cNvPr>
          <p:cNvSpPr/>
          <p:nvPr/>
        </p:nvSpPr>
        <p:spPr bwMode="auto">
          <a:xfrm flipH="1">
            <a:off x="264106" y="2160048"/>
            <a:ext cx="11913380" cy="4697950"/>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9" name="Freeform: Shape 8">
            <a:extLst>
              <a:ext uri="{FF2B5EF4-FFF2-40B4-BE49-F238E27FC236}">
                <a16:creationId xmlns:a16="http://schemas.microsoft.com/office/drawing/2014/main" id="{720188CF-B412-C1E3-2F6A-B8F4E0689246}"/>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0" name="Freeform: Shape 9">
            <a:extLst>
              <a:ext uri="{FF2B5EF4-FFF2-40B4-BE49-F238E27FC236}">
                <a16:creationId xmlns:a16="http://schemas.microsoft.com/office/drawing/2014/main" id="{26B4273F-2247-A362-0555-C2CA60C30B1A}"/>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Flowchart: Connector 10">
            <a:extLst>
              <a:ext uri="{FF2B5EF4-FFF2-40B4-BE49-F238E27FC236}">
                <a16:creationId xmlns:a16="http://schemas.microsoft.com/office/drawing/2014/main" id="{1916D152-5716-A9DB-0BCA-DF0F9980288D}"/>
              </a:ext>
              <a:ext uri="{C183D7F6-B498-43B3-948B-1728B52AA6E4}">
                <adec:decorative xmlns:adec="http://schemas.microsoft.com/office/drawing/2017/decorative" val="1"/>
              </a:ext>
            </a:extLst>
          </p:cNvPr>
          <p:cNvSpPr>
            <a:spLocks/>
          </p:cNvSpPr>
          <p:nvPr/>
        </p:nvSpPr>
        <p:spPr bwMode="auto">
          <a:xfrm rot="16200000" flipV="1">
            <a:off x="7023865" y="850621"/>
            <a:ext cx="4819028" cy="4813858"/>
          </a:xfrm>
          <a:prstGeom prst="flowChartConnector">
            <a:avLst/>
          </a:pr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Title 7">
            <a:extLst>
              <a:ext uri="{FF2B5EF4-FFF2-40B4-BE49-F238E27FC236}">
                <a16:creationId xmlns:a16="http://schemas.microsoft.com/office/drawing/2014/main" id="{BAACA316-16EB-3C13-3DE7-26BF064C8B2D}"/>
              </a:ext>
            </a:extLst>
          </p:cNvPr>
          <p:cNvSpPr txBox="1">
            <a:spLocks noGrp="1"/>
          </p:cNvSpPr>
          <p:nvPr>
            <p:ph type="title"/>
          </p:nvPr>
        </p:nvSpPr>
        <p:spPr>
          <a:xfrm>
            <a:off x="1185443" y="3446332"/>
            <a:ext cx="5035353" cy="1231106"/>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accent1"/>
                </a:solidFill>
                <a:effectLst/>
                <a:uLnTx/>
                <a:uFillTx/>
                <a:latin typeface="+mj-lt"/>
                <a:ea typeface="+mj-ea"/>
                <a:cs typeface="+mj-cs"/>
              </a:rPr>
              <a:t>Thank you </a:t>
            </a:r>
          </a:p>
        </p:txBody>
      </p:sp>
      <p:sp>
        <p:nvSpPr>
          <p:cNvPr id="13" name="Text Placeholder 5">
            <a:extLst>
              <a:ext uri="{FF2B5EF4-FFF2-40B4-BE49-F238E27FC236}">
                <a16:creationId xmlns:a16="http://schemas.microsoft.com/office/drawing/2014/main" id="{5AC96877-6F08-BF46-247E-56303C17CDF9}"/>
              </a:ext>
            </a:extLst>
          </p:cNvPr>
          <p:cNvSpPr txBox="1">
            <a:spLocks/>
          </p:cNvSpPr>
          <p:nvPr/>
        </p:nvSpPr>
        <p:spPr>
          <a:xfrm>
            <a:off x="585788" y="6148388"/>
            <a:ext cx="4794582" cy="2154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Copyright</a:t>
            </a:r>
            <a:r>
              <a:rPr kumimoji="0" lang="en-US" sz="1400" b="0" i="0" u="none" strike="noStrike" kern="1200" cap="none" spc="0" normalizeH="0" baseline="30000" noProof="0">
                <a:ln>
                  <a:noFill/>
                </a:ln>
                <a:solidFill>
                  <a:srgbClr val="000000"/>
                </a:solidFill>
                <a:effectLst/>
                <a:uLnTx/>
                <a:uFillTx/>
                <a:latin typeface="Segoe Sans Text"/>
                <a:ea typeface="+mn-ea"/>
                <a:cs typeface="Segoe UI" panose="020B0502040204020203" pitchFamily="34" charset="0"/>
              </a:rPr>
              <a:t>©</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 2024 Microsoft Corporation. All rights reserved.</a:t>
            </a:r>
          </a:p>
        </p:txBody>
      </p:sp>
    </p:spTree>
    <p:extLst>
      <p:ext uri="{BB962C8B-B14F-4D97-AF65-F5344CB8AC3E}">
        <p14:creationId xmlns:p14="http://schemas.microsoft.com/office/powerpoint/2010/main" val="26866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220512" y="2530913"/>
            <a:ext cx="603247" cy="6174504"/>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7" name="Group 6">
            <a:extLst>
              <a:ext uri="{FF2B5EF4-FFF2-40B4-BE49-F238E27FC236}">
                <a16:creationId xmlns:a16="http://schemas.microsoft.com/office/drawing/2014/main" id="{EDA30B0F-255E-36B4-095D-61C594B82EC3}"/>
              </a:ext>
              <a:ext uri="{C183D7F6-B498-43B3-948B-1728B52AA6E4}">
                <adec:decorative xmlns:adec="http://schemas.microsoft.com/office/drawing/2017/decorative" val="1"/>
              </a:ext>
            </a:extLst>
          </p:cNvPr>
          <p:cNvGrpSpPr/>
          <p:nvPr/>
        </p:nvGrpSpPr>
        <p:grpSpPr>
          <a:xfrm>
            <a:off x="585787" y="1666723"/>
            <a:ext cx="4880948" cy="4597554"/>
            <a:chOff x="585787" y="1671484"/>
            <a:chExt cx="5195582" cy="4597554"/>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13" name="Oval 12">
            <a:extLst>
              <a:ext uri="{FF2B5EF4-FFF2-40B4-BE49-F238E27FC236}">
                <a16:creationId xmlns:a16="http://schemas.microsoft.com/office/drawing/2014/main" id="{EA1DE5FB-5C63-C10A-F51E-9C4F746F3CC8}"/>
              </a:ext>
              <a:ext uri="{C183D7F6-B498-43B3-948B-1728B52AA6E4}">
                <adec:decorative xmlns:adec="http://schemas.microsoft.com/office/drawing/2017/decorative" val="1"/>
              </a:ext>
            </a:extLst>
          </p:cNvPr>
          <p:cNvSpPr/>
          <p:nvPr/>
        </p:nvSpPr>
        <p:spPr bwMode="auto">
          <a:xfrm>
            <a:off x="998743" y="2126048"/>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39466" y="544876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3">
            <a:extLst>
              <a:ext uri="{FF2B5EF4-FFF2-40B4-BE49-F238E27FC236}">
                <a16:creationId xmlns:a16="http://schemas.microsoft.com/office/drawing/2014/main" id="{AD85BA75-1BC5-6BF1-6980-317A9943B0B1}"/>
              </a:ext>
              <a:ext uri="{C183D7F6-B498-43B3-948B-1728B52AA6E4}">
                <adec:decorative xmlns:adec="http://schemas.microsoft.com/office/drawing/2017/decorative" val="1"/>
              </a:ext>
            </a:extLst>
          </p:cNvPr>
          <p:cNvSpPr/>
          <p:nvPr/>
        </p:nvSpPr>
        <p:spPr>
          <a:xfrm>
            <a:off x="1167656" y="2314346"/>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8263" y="457200"/>
            <a:ext cx="11018520" cy="430887"/>
          </a:xfrm>
        </p:spPr>
        <p:txBody>
          <a:bodyPr/>
          <a:lstStyle/>
          <a:p>
            <a:r>
              <a:rPr lang="en-US"/>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Sans Text"/>
                <a:ea typeface="+mn-ea"/>
                <a:cs typeface="+mn-cs"/>
              </a:rPr>
              <a:t> experience the best it can 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Before you scoot, please take a moment to reply to provide some feedback.</a:t>
            </a: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587052" y="2291148"/>
            <a:ext cx="2013566" cy="8309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426630" y="3552966"/>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5FC7"/>
                </a:solidFill>
                <a:effectLst/>
                <a:uLnTx/>
                <a:uFillTx/>
                <a:latin typeface="Segoe Sans Display Semibold"/>
                <a:ea typeface="+mn-ea"/>
                <a:cs typeface="+mn-cs"/>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584526" y="4414674"/>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Visit</a:t>
            </a:r>
          </a:p>
        </p:txBody>
      </p:sp>
      <p:sp>
        <p:nvSpPr>
          <p:cNvPr id="19" name="Graphic 102" descr="Arrow pointing downwards">
            <a:extLst>
              <a:ext uri="{FF2B5EF4-FFF2-40B4-BE49-F238E27FC236}">
                <a16:creationId xmlns:a16="http://schemas.microsoft.com/office/drawing/2014/main" id="{7D631A7D-0456-5FBA-9A32-328CF37E6118}"/>
              </a:ext>
              <a:ext uri="{C183D7F6-B498-43B3-948B-1728B52AA6E4}">
                <adec:decorative xmlns:adec="http://schemas.microsoft.com/office/drawing/2017/decorative" val="0"/>
              </a:ext>
            </a:extLst>
          </p:cNvPr>
          <p:cNvSpPr/>
          <p:nvPr/>
        </p:nvSpPr>
        <p:spPr>
          <a:xfrm rot="5400000">
            <a:off x="6709033" y="4789499"/>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Graphic 102" descr="Arrow Pointing towards the right">
            <a:extLst>
              <a:ext uri="{FF2B5EF4-FFF2-40B4-BE49-F238E27FC236}">
                <a16:creationId xmlns:a16="http://schemas.microsoft.com/office/drawing/2014/main" id="{2F681144-88EF-2987-7CC4-F19D1F1AF994}"/>
              </a:ext>
              <a:ext uri="{C183D7F6-B498-43B3-948B-1728B52AA6E4}">
                <adec:decorative xmlns:adec="http://schemas.microsoft.com/office/drawing/2017/decorative" val="0"/>
              </a:ext>
            </a:extLst>
          </p:cNvPr>
          <p:cNvSpPr/>
          <p:nvPr/>
        </p:nvSpPr>
        <p:spPr>
          <a:xfrm>
            <a:off x="7720935" y="2557626"/>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rotWithShape="1">
          <a:blip r:embed="rId4">
            <a:extLst>
              <a:ext uri="{28A0092B-C50C-407E-A947-70E740481C1C}">
                <a14:useLocalDpi xmlns:a14="http://schemas.microsoft.com/office/drawing/2010/main" val="0"/>
              </a:ext>
            </a:extLst>
          </a:blip>
          <a:srcRect l="-1480" t="-1480" r="-1480" b="-1480"/>
          <a:stretch/>
        </p:blipFill>
        <p:spPr bwMode="auto">
          <a:xfrm>
            <a:off x="8050695" y="1823725"/>
            <a:ext cx="3244959" cy="3244959"/>
          </a:xfrm>
          <a:prstGeom prst="roundRect">
            <a:avLst>
              <a:gd name="adj" fmla="val 4926"/>
            </a:avLst>
          </a:prstGeom>
          <a:solidFill>
            <a:schemeClr val="bg1"/>
          </a:solidFill>
          <a:ln>
            <a:solidFill>
              <a:schemeClr val="bg1">
                <a:lumMod val="85000"/>
              </a:schemeClr>
            </a:solidFill>
          </a:ln>
        </p:spPr>
      </p:pic>
      <p:sp>
        <p:nvSpPr>
          <p:cNvPr id="14" name="TextBox 13">
            <a:extLst>
              <a:ext uri="{FF2B5EF4-FFF2-40B4-BE49-F238E27FC236}">
                <a16:creationId xmlns:a16="http://schemas.microsoft.com/office/drawing/2014/main" id="{9898F9E0-7342-CE59-3DA1-9BFB13FD53B4}"/>
              </a:ext>
            </a:extLst>
          </p:cNvPr>
          <p:cNvSpPr txBox="1">
            <a:spLocks/>
          </p:cNvSpPr>
          <p:nvPr/>
        </p:nvSpPr>
        <p:spPr>
          <a:xfrm>
            <a:off x="5726968" y="5479666"/>
            <a:ext cx="231993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51CB"/>
                </a:solidFill>
                <a:effectLst/>
                <a:uLnTx/>
                <a:uFillTx/>
                <a:latin typeface="Segoe Sans Display Semibold"/>
                <a:ea typeface="+mn-ea"/>
                <a:cs typeface="+mn-cs"/>
                <a:hlinkClick r:id="rId5">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C451CB"/>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632033" y="5495055"/>
            <a:ext cx="2616985" cy="246221"/>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C451CB"/>
              </a:solidFill>
              <a:effectLst/>
              <a:uLnTx/>
              <a:uFillTx/>
              <a:latin typeface="Segoe Sans Text"/>
              <a:ea typeface="+mn-ea"/>
              <a:cs typeface="+mn-cs"/>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1865-805E-2867-69C2-7DDC8FC5349D}"/>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ACA9F375-F10D-3F8F-A917-2468B31A3C51}"/>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9B4C905A-68F4-8471-B913-A5FC82511AF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816F62B3-64FC-6230-875E-F6A365E2C0A7}"/>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E1E6DB74-5B83-C233-1279-F8A4C864C42F}"/>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426DB247-85B6-BC36-C39F-60FF40B18015}"/>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AB138D21-97F2-3AA2-1FEB-2836AE782E56}"/>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descr="A screenshot of a website">
            <a:extLst>
              <a:ext uri="{FF2B5EF4-FFF2-40B4-BE49-F238E27FC236}">
                <a16:creationId xmlns:a16="http://schemas.microsoft.com/office/drawing/2014/main" id="{46EDA660-9070-87B0-14CA-F3C7A20E3735}"/>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descr="A qr code on a white background">
            <a:extLst>
              <a:ext uri="{FF2B5EF4-FFF2-40B4-BE49-F238E27FC236}">
                <a16:creationId xmlns:a16="http://schemas.microsoft.com/office/drawing/2014/main" id="{12FEC3A7-A5E7-D84E-06BC-2DB415A55F5E}"/>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58527148-B665-9150-C046-D1AE7DC9C809}"/>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E797704E-D7E5-359B-CD56-740C0DECF7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702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Meeting</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814481" y="1664668"/>
            <a:ext cx="4197159" cy="3247309"/>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sp>
        <p:nvSpPr>
          <p:cNvPr id="53" name="TextBox 52">
            <a:extLst>
              <a:ext uri="{FF2B5EF4-FFF2-40B4-BE49-F238E27FC236}">
                <a16:creationId xmlns:a16="http://schemas.microsoft.com/office/drawing/2014/main" id="{60552607-F9BA-4BFB-BF7F-E9B150AE914A}"/>
              </a:ext>
            </a:extLst>
          </p:cNvPr>
          <p:cNvSpPr txBox="1"/>
          <p:nvPr/>
        </p:nvSpPr>
        <p:spPr>
          <a:xfrm>
            <a:off x="2461614" y="4864792"/>
            <a:ext cx="1443992"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Event Team</a:t>
            </a:r>
          </a:p>
        </p:txBody>
      </p: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3" name="Rectangle 2">
            <a:extLst>
              <a:ext uri="{FF2B5EF4-FFF2-40B4-BE49-F238E27FC236}">
                <a16:creationId xmlns:a16="http://schemas.microsoft.com/office/drawing/2014/main" id="{FB5B4DC7-0C5A-4CCB-9598-ECA676F870A8}"/>
              </a:ext>
            </a:extLst>
          </p:cNvPr>
          <p:cNvSpPr/>
          <p:nvPr/>
        </p:nvSpPr>
        <p:spPr>
          <a:xfrm>
            <a:off x="705214" y="1844622"/>
            <a:ext cx="10900774"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2994426" y="3571692"/>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2294235" y="3427332"/>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D42FD49A-7E35-47F9-0590-D8DBF2687B06}"/>
              </a:ext>
            </a:extLst>
          </p:cNvPr>
          <p:cNvGrpSpPr/>
          <p:nvPr/>
        </p:nvGrpSpPr>
        <p:grpSpPr>
          <a:xfrm>
            <a:off x="2435751" y="2176533"/>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grpSp>
        <p:nvGrpSpPr>
          <p:cNvPr id="12" name="Group 11">
            <a:extLst>
              <a:ext uri="{FF2B5EF4-FFF2-40B4-BE49-F238E27FC236}">
                <a16:creationId xmlns:a16="http://schemas.microsoft.com/office/drawing/2014/main" id="{B3EF0F05-9A84-6DB3-2BA8-2B50448824C2}"/>
              </a:ext>
            </a:extLst>
          </p:cNvPr>
          <p:cNvGrpSpPr/>
          <p:nvPr/>
        </p:nvGrpSpPr>
        <p:grpSpPr>
          <a:xfrm>
            <a:off x="3347385" y="2163097"/>
            <a:ext cx="753272" cy="561867"/>
            <a:chOff x="425764" y="3193729"/>
            <a:chExt cx="753272" cy="561867"/>
          </a:xfrm>
        </p:grpSpPr>
        <p:pic>
          <p:nvPicPr>
            <p:cNvPr id="16" name="Picture 15" descr="Icon&#10;&#10;Description automatically generated">
              <a:extLst>
                <a:ext uri="{FF2B5EF4-FFF2-40B4-BE49-F238E27FC236}">
                  <a16:creationId xmlns:a16="http://schemas.microsoft.com/office/drawing/2014/main" id="{6E15499A-BA36-FE86-E5A3-56C22E433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19" name="Graphic 18" descr="User with solid fill">
              <a:extLst>
                <a:ext uri="{FF2B5EF4-FFF2-40B4-BE49-F238E27FC236}">
                  <a16:creationId xmlns:a16="http://schemas.microsoft.com/office/drawing/2014/main" id="{F8851B9B-2F8F-F042-65D0-9F618EA8A51E}"/>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2815299" y="2666422"/>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2894" y="2662307"/>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3367017" y="2681472"/>
            <a:ext cx="200559" cy="234714"/>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3171247" y="3237665"/>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434397" y="106429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771203" y="1058840"/>
            <a:ext cx="22490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3" name="TextBox 22">
            <a:extLst>
              <a:ext uri="{FF2B5EF4-FFF2-40B4-BE49-F238E27FC236}">
                <a16:creationId xmlns:a16="http://schemas.microsoft.com/office/drawing/2014/main" id="{76C4BB41-3005-E9D6-5849-7D99D51B6681}"/>
              </a:ext>
            </a:extLst>
          </p:cNvPr>
          <p:cNvSpPr txBox="1"/>
          <p:nvPr/>
        </p:nvSpPr>
        <p:spPr>
          <a:xfrm>
            <a:off x="4247540" y="148053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1022934" y="147588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8468498" y="1510780"/>
            <a:ext cx="29932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Attendees/Participants</a:t>
            </a:r>
          </a:p>
        </p:txBody>
      </p:sp>
      <p:sp>
        <p:nvSpPr>
          <p:cNvPr id="27" name="Rectangle 26">
            <a:extLst>
              <a:ext uri="{FF2B5EF4-FFF2-40B4-BE49-F238E27FC236}">
                <a16:creationId xmlns:a16="http://schemas.microsoft.com/office/drawing/2014/main" id="{D7CB15EF-ECFC-E912-1724-5A4E7540B100}"/>
              </a:ext>
            </a:extLst>
          </p:cNvPr>
          <p:cNvSpPr/>
          <p:nvPr/>
        </p:nvSpPr>
        <p:spPr>
          <a:xfrm>
            <a:off x="1022934" y="975769"/>
            <a:ext cx="10396447" cy="4867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D546E1B-65D2-CBC8-F70C-35B0A6D0F5A2}"/>
              </a:ext>
            </a:extLst>
          </p:cNvPr>
          <p:cNvSpPr txBox="1"/>
          <p:nvPr/>
        </p:nvSpPr>
        <p:spPr>
          <a:xfrm>
            <a:off x="2062920" y="1480946"/>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Organizers</a:t>
            </a:r>
          </a:p>
        </p:txBody>
      </p:sp>
      <p:sp>
        <p:nvSpPr>
          <p:cNvPr id="31" name="TextBox 30">
            <a:extLst>
              <a:ext uri="{FF2B5EF4-FFF2-40B4-BE49-F238E27FC236}">
                <a16:creationId xmlns:a16="http://schemas.microsoft.com/office/drawing/2014/main" id="{4404B3E7-E3DE-35A4-7D8F-4D6E6E372D9F}"/>
              </a:ext>
            </a:extLst>
          </p:cNvPr>
          <p:cNvSpPr txBox="1"/>
          <p:nvPr/>
        </p:nvSpPr>
        <p:spPr>
          <a:xfrm>
            <a:off x="3199834" y="1479997"/>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Moderators</a:t>
            </a:r>
          </a:p>
        </p:txBody>
      </p:sp>
      <p:sp>
        <p:nvSpPr>
          <p:cNvPr id="18" name="TextBox 17">
            <a:extLst>
              <a:ext uri="{FF2B5EF4-FFF2-40B4-BE49-F238E27FC236}">
                <a16:creationId xmlns:a16="http://schemas.microsoft.com/office/drawing/2014/main" id="{0638FC5C-7BD3-6934-A6E0-7E1495172A01}"/>
              </a:ext>
            </a:extLst>
          </p:cNvPr>
          <p:cNvSpPr txBox="1"/>
          <p:nvPr/>
        </p:nvSpPr>
        <p:spPr>
          <a:xfrm>
            <a:off x="1014790" y="2262141"/>
            <a:ext cx="1581901" cy="307777"/>
          </a:xfrm>
          <a:prstGeom prst="rect">
            <a:avLst/>
          </a:prstGeom>
          <a:noFill/>
        </p:spPr>
        <p:txBody>
          <a:bodyPr wrap="square" rtlCol="0">
            <a:spAutoFit/>
          </a:bodyPr>
          <a:lstStyle/>
          <a:p>
            <a:r>
              <a:rPr lang="en-US" sz="1400"/>
              <a:t>Virtual Presenter</a:t>
            </a:r>
          </a:p>
        </p:txBody>
      </p:sp>
      <p:sp>
        <p:nvSpPr>
          <p:cNvPr id="33" name="TextBox 32">
            <a:extLst>
              <a:ext uri="{FF2B5EF4-FFF2-40B4-BE49-F238E27FC236}">
                <a16:creationId xmlns:a16="http://schemas.microsoft.com/office/drawing/2014/main" id="{36574AB5-AEE4-BBBE-D5D0-E58D2A7898E8}"/>
              </a:ext>
            </a:extLst>
          </p:cNvPr>
          <p:cNvSpPr txBox="1"/>
          <p:nvPr/>
        </p:nvSpPr>
        <p:spPr>
          <a:xfrm>
            <a:off x="753553" y="3721420"/>
            <a:ext cx="1750563" cy="307777"/>
          </a:xfrm>
          <a:prstGeom prst="rect">
            <a:avLst/>
          </a:prstGeom>
          <a:noFill/>
        </p:spPr>
        <p:txBody>
          <a:bodyPr wrap="square" rtlCol="0">
            <a:spAutoFit/>
          </a:bodyPr>
          <a:lstStyle/>
          <a:p>
            <a:r>
              <a:rPr lang="en-US" sz="1400"/>
              <a:t>Physical Presenter</a:t>
            </a:r>
          </a:p>
        </p:txBody>
      </p:sp>
      <p:sp>
        <p:nvSpPr>
          <p:cNvPr id="34" name="TextBox 33">
            <a:extLst>
              <a:ext uri="{FF2B5EF4-FFF2-40B4-BE49-F238E27FC236}">
                <a16:creationId xmlns:a16="http://schemas.microsoft.com/office/drawing/2014/main" id="{706C3027-812E-E58A-404C-FCFD02519B70}"/>
              </a:ext>
            </a:extLst>
          </p:cNvPr>
          <p:cNvSpPr txBox="1"/>
          <p:nvPr/>
        </p:nvSpPr>
        <p:spPr>
          <a:xfrm>
            <a:off x="4075932" y="2251321"/>
            <a:ext cx="753273" cy="307777"/>
          </a:xfrm>
          <a:prstGeom prst="rect">
            <a:avLst/>
          </a:prstGeom>
          <a:noFill/>
        </p:spPr>
        <p:txBody>
          <a:bodyPr wrap="square" rtlCol="0">
            <a:spAutoFit/>
          </a:bodyPr>
          <a:lstStyle/>
          <a:p>
            <a:r>
              <a:rPr lang="en-US" sz="1400"/>
              <a:t>SDI</a:t>
            </a:r>
          </a:p>
        </p:txBody>
      </p:sp>
      <p:pic>
        <p:nvPicPr>
          <p:cNvPr id="2050" name="Picture 2">
            <a:extLst>
              <a:ext uri="{FF2B5EF4-FFF2-40B4-BE49-F238E27FC236}">
                <a16:creationId xmlns:a16="http://schemas.microsoft.com/office/drawing/2014/main" id="{3FE76370-3779-B1B6-4FEF-F47CE415C4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024" y="2227106"/>
            <a:ext cx="2864393" cy="164714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E99AAAE5-468E-F76A-C360-CBE431438CF2}"/>
              </a:ext>
            </a:extLst>
          </p:cNvPr>
          <p:cNvCxnSpPr>
            <a:cxnSpLocks/>
          </p:cNvCxnSpPr>
          <p:nvPr/>
        </p:nvCxnSpPr>
        <p:spPr>
          <a:xfrm>
            <a:off x="3397717" y="3067978"/>
            <a:ext cx="4911293" cy="637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FBB87DA-39AB-A9E5-A56F-1453428E91BB}"/>
              </a:ext>
            </a:extLst>
          </p:cNvPr>
          <p:cNvGrpSpPr/>
          <p:nvPr/>
        </p:nvGrpSpPr>
        <p:grpSpPr>
          <a:xfrm>
            <a:off x="3882992" y="3363732"/>
            <a:ext cx="753272" cy="561867"/>
            <a:chOff x="425764" y="3193729"/>
            <a:chExt cx="753272" cy="561867"/>
          </a:xfrm>
        </p:grpSpPr>
        <p:pic>
          <p:nvPicPr>
            <p:cNvPr id="41" name="Picture 40" descr="Icon&#10;&#10;Description automatically generated">
              <a:extLst>
                <a:ext uri="{FF2B5EF4-FFF2-40B4-BE49-F238E27FC236}">
                  <a16:creationId xmlns:a16="http://schemas.microsoft.com/office/drawing/2014/main" id="{B0EA9DDA-4CA2-5A4D-7E82-591EE740F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43" name="Graphic 42" descr="User with solid fill">
              <a:extLst>
                <a:ext uri="{FF2B5EF4-FFF2-40B4-BE49-F238E27FC236}">
                  <a16:creationId xmlns:a16="http://schemas.microsoft.com/office/drawing/2014/main" id="{6577C20D-FA84-B9D4-C81C-4F02972FDB34}"/>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sp>
        <p:nvSpPr>
          <p:cNvPr id="44" name="TextBox 43">
            <a:extLst>
              <a:ext uri="{FF2B5EF4-FFF2-40B4-BE49-F238E27FC236}">
                <a16:creationId xmlns:a16="http://schemas.microsoft.com/office/drawing/2014/main" id="{496DAD95-8FB1-4AC7-B794-21914BC48D10}"/>
              </a:ext>
            </a:extLst>
          </p:cNvPr>
          <p:cNvSpPr txBox="1"/>
          <p:nvPr/>
        </p:nvSpPr>
        <p:spPr>
          <a:xfrm>
            <a:off x="4554061" y="3450066"/>
            <a:ext cx="753273" cy="307777"/>
          </a:xfrm>
          <a:prstGeom prst="rect">
            <a:avLst/>
          </a:prstGeom>
          <a:noFill/>
        </p:spPr>
        <p:txBody>
          <a:bodyPr wrap="square" rtlCol="0">
            <a:spAutoFit/>
          </a:bodyPr>
          <a:lstStyle/>
          <a:p>
            <a:r>
              <a:rPr lang="en-US" sz="1400"/>
              <a:t>RTMP</a:t>
            </a:r>
          </a:p>
        </p:txBody>
      </p:sp>
      <p:cxnSp>
        <p:nvCxnSpPr>
          <p:cNvPr id="45" name="Straight Arrow Connector 44">
            <a:extLst>
              <a:ext uri="{FF2B5EF4-FFF2-40B4-BE49-F238E27FC236}">
                <a16:creationId xmlns:a16="http://schemas.microsoft.com/office/drawing/2014/main" id="{F652AB76-48B7-7475-A8E8-A1C6A9693F75}"/>
              </a:ext>
            </a:extLst>
          </p:cNvPr>
          <p:cNvCxnSpPr>
            <a:cxnSpLocks/>
          </p:cNvCxnSpPr>
          <p:nvPr/>
        </p:nvCxnSpPr>
        <p:spPr>
          <a:xfrm>
            <a:off x="3374189" y="3210738"/>
            <a:ext cx="508803" cy="43392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27955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61CFEBE-02CD-C877-6B39-0A7CC2886E62}"/>
              </a:ext>
              <a:ext uri="{C183D7F6-B498-43B3-948B-1728B52AA6E4}">
                <adec:decorative xmlns:adec="http://schemas.microsoft.com/office/drawing/2017/decorative" val="1"/>
              </a:ext>
            </a:extLst>
          </p:cNvPr>
          <p:cNvSpPr/>
          <p:nvPr/>
        </p:nvSpPr>
        <p:spPr bwMode="auto">
          <a:xfrm>
            <a:off x="0" y="-1"/>
            <a:ext cx="11669485" cy="6400802"/>
          </a:xfrm>
          <a:custGeom>
            <a:avLst/>
            <a:gdLst>
              <a:gd name="connsiteX0" fmla="*/ 4957763 w 11669485"/>
              <a:gd name="connsiteY0" fmla="*/ 976314 h 6400802"/>
              <a:gd name="connsiteX1" fmla="*/ 4957763 w 11669485"/>
              <a:gd name="connsiteY1" fmla="*/ 1273970 h 6400802"/>
              <a:gd name="connsiteX2" fmla="*/ 4957764 w 11669485"/>
              <a:gd name="connsiteY2" fmla="*/ 1273970 h 6400802"/>
              <a:gd name="connsiteX3" fmla="*/ 4957764 w 11669485"/>
              <a:gd name="connsiteY3" fmla="*/ 976315 h 6400802"/>
              <a:gd name="connsiteX4" fmla="*/ 5381625 w 11669485"/>
              <a:gd name="connsiteY4" fmla="*/ 976315 h 6400802"/>
              <a:gd name="connsiteX5" fmla="*/ 5381625 w 11669485"/>
              <a:gd name="connsiteY5" fmla="*/ 976314 h 6400802"/>
              <a:gd name="connsiteX6" fmla="*/ 4277032 w 11669485"/>
              <a:gd name="connsiteY6" fmla="*/ 0 h 6400802"/>
              <a:gd name="connsiteX7" fmla="*/ 11669485 w 11669485"/>
              <a:gd name="connsiteY7" fmla="*/ 0 h 6400802"/>
              <a:gd name="connsiteX8" fmla="*/ 11669485 w 11669485"/>
              <a:gd name="connsiteY8" fmla="*/ 544285 h 6400802"/>
              <a:gd name="connsiteX9" fmla="*/ 11669484 w 11669485"/>
              <a:gd name="connsiteY9" fmla="*/ 544296 h 6400802"/>
              <a:gd name="connsiteX10" fmla="*/ 11669484 w 11669485"/>
              <a:gd name="connsiteY10" fmla="*/ 838193 h 6400802"/>
              <a:gd name="connsiteX11" fmla="*/ 11417064 w 11669485"/>
              <a:gd name="connsiteY11" fmla="*/ 1090613 h 6400802"/>
              <a:gd name="connsiteX12" fmla="*/ 10755084 w 11669485"/>
              <a:gd name="connsiteY12" fmla="*/ 1090613 h 6400802"/>
              <a:gd name="connsiteX13" fmla="*/ 10755084 w 11669485"/>
              <a:gd name="connsiteY13" fmla="*/ 1088571 h 6400802"/>
              <a:gd name="connsiteX14" fmla="*/ 5946313 w 11669485"/>
              <a:gd name="connsiteY14" fmla="*/ 1088571 h 6400802"/>
              <a:gd name="connsiteX15" fmla="*/ 5944629 w 11669485"/>
              <a:gd name="connsiteY15" fmla="*/ 1088231 h 6400802"/>
              <a:gd name="connsiteX16" fmla="*/ 5594351 w 11669485"/>
              <a:gd name="connsiteY16" fmla="*/ 1088231 h 6400802"/>
              <a:gd name="connsiteX17" fmla="*/ 5381626 w 11669485"/>
              <a:gd name="connsiteY17" fmla="*/ 1088231 h 6400802"/>
              <a:gd name="connsiteX18" fmla="*/ 5381626 w 11669485"/>
              <a:gd name="connsiteY18" fmla="*/ 1088232 h 6400802"/>
              <a:gd name="connsiteX19" fmla="*/ 5594351 w 11669485"/>
              <a:gd name="connsiteY19" fmla="*/ 1088232 h 6400802"/>
              <a:gd name="connsiteX20" fmla="*/ 5594351 w 11669485"/>
              <a:gd name="connsiteY20" fmla="*/ 1089934 h 6400802"/>
              <a:gd name="connsiteX21" fmla="*/ 5334004 w 11669485"/>
              <a:gd name="connsiteY21" fmla="*/ 1089934 h 6400802"/>
              <a:gd name="connsiteX22" fmla="*/ 5181601 w 11669485"/>
              <a:gd name="connsiteY22" fmla="*/ 1242337 h 6400802"/>
              <a:gd name="connsiteX23" fmla="*/ 5181601 w 11669485"/>
              <a:gd name="connsiteY23" fmla="*/ 1273971 h 6400802"/>
              <a:gd name="connsiteX24" fmla="*/ 5181599 w 11669485"/>
              <a:gd name="connsiteY24" fmla="*/ 1273971 h 6400802"/>
              <a:gd name="connsiteX25" fmla="*/ 5181599 w 11669485"/>
              <a:gd name="connsiteY25" fmla="*/ 1574801 h 6400802"/>
              <a:gd name="connsiteX26" fmla="*/ 5181599 w 11669485"/>
              <a:gd name="connsiteY26" fmla="*/ 5863129 h 6400802"/>
              <a:gd name="connsiteX27" fmla="*/ 5180579 w 11669485"/>
              <a:gd name="connsiteY27" fmla="*/ 5873253 h 6400802"/>
              <a:gd name="connsiteX28" fmla="*/ 5180579 w 11669485"/>
              <a:gd name="connsiteY28" fmla="*/ 6148382 h 6400802"/>
              <a:gd name="connsiteX29" fmla="*/ 4928159 w 11669485"/>
              <a:gd name="connsiteY29" fmla="*/ 6400802 h 6400802"/>
              <a:gd name="connsiteX30" fmla="*/ 4266179 w 11669485"/>
              <a:gd name="connsiteY30" fmla="*/ 6400802 h 6400802"/>
              <a:gd name="connsiteX31" fmla="*/ 4266179 w 11669485"/>
              <a:gd name="connsiteY31" fmla="*/ 6400801 h 6400802"/>
              <a:gd name="connsiteX32" fmla="*/ 0 w 11669485"/>
              <a:gd name="connsiteY32" fmla="*/ 6400801 h 6400802"/>
              <a:gd name="connsiteX33" fmla="*/ 0 w 11669485"/>
              <a:gd name="connsiteY33" fmla="*/ 1 h 6400802"/>
              <a:gd name="connsiteX34" fmla="*/ 4277032 w 11669485"/>
              <a:gd name="connsiteY34" fmla="*/ 1 h 640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9485" h="6400802">
                <a:moveTo>
                  <a:pt x="4957763" y="976314"/>
                </a:moveTo>
                <a:lnTo>
                  <a:pt x="4957763" y="1273970"/>
                </a:lnTo>
                <a:lnTo>
                  <a:pt x="4957764" y="1273970"/>
                </a:lnTo>
                <a:lnTo>
                  <a:pt x="4957764" y="976315"/>
                </a:lnTo>
                <a:lnTo>
                  <a:pt x="5381625" y="976315"/>
                </a:lnTo>
                <a:lnTo>
                  <a:pt x="5381625" y="976314"/>
                </a:lnTo>
                <a:close/>
                <a:moveTo>
                  <a:pt x="4277032" y="0"/>
                </a:moveTo>
                <a:lnTo>
                  <a:pt x="11669485" y="0"/>
                </a:lnTo>
                <a:lnTo>
                  <a:pt x="11669485" y="544285"/>
                </a:lnTo>
                <a:lnTo>
                  <a:pt x="11669484" y="544296"/>
                </a:lnTo>
                <a:lnTo>
                  <a:pt x="11669484" y="838193"/>
                </a:lnTo>
                <a:cubicBezTo>
                  <a:pt x="11669484" y="977601"/>
                  <a:pt x="11556472" y="1090613"/>
                  <a:pt x="11417064" y="1090613"/>
                </a:cubicBezTo>
                <a:lnTo>
                  <a:pt x="10755084" y="1090613"/>
                </a:lnTo>
                <a:lnTo>
                  <a:pt x="10755084" y="1088571"/>
                </a:lnTo>
                <a:lnTo>
                  <a:pt x="5946313" y="1088571"/>
                </a:lnTo>
                <a:lnTo>
                  <a:pt x="5944629" y="1088231"/>
                </a:lnTo>
                <a:lnTo>
                  <a:pt x="5594351" y="1088231"/>
                </a:lnTo>
                <a:lnTo>
                  <a:pt x="5381626" y="1088231"/>
                </a:lnTo>
                <a:lnTo>
                  <a:pt x="5381626" y="1088232"/>
                </a:lnTo>
                <a:lnTo>
                  <a:pt x="5594351" y="1088232"/>
                </a:lnTo>
                <a:lnTo>
                  <a:pt x="5594351" y="1089934"/>
                </a:lnTo>
                <a:lnTo>
                  <a:pt x="5334004" y="1089934"/>
                </a:lnTo>
                <a:cubicBezTo>
                  <a:pt x="5249834" y="1089934"/>
                  <a:pt x="5181601" y="1158167"/>
                  <a:pt x="5181601" y="1242337"/>
                </a:cubicBezTo>
                <a:lnTo>
                  <a:pt x="5181601" y="1273971"/>
                </a:lnTo>
                <a:lnTo>
                  <a:pt x="5181599" y="1273971"/>
                </a:lnTo>
                <a:lnTo>
                  <a:pt x="5181599" y="1574801"/>
                </a:lnTo>
                <a:lnTo>
                  <a:pt x="5181599" y="5863129"/>
                </a:lnTo>
                <a:lnTo>
                  <a:pt x="5180579" y="5873253"/>
                </a:lnTo>
                <a:lnTo>
                  <a:pt x="5180579" y="6148382"/>
                </a:lnTo>
                <a:cubicBezTo>
                  <a:pt x="5180579" y="6287790"/>
                  <a:pt x="5067567" y="6400802"/>
                  <a:pt x="4928159" y="6400802"/>
                </a:cubicBezTo>
                <a:lnTo>
                  <a:pt x="4266179" y="6400802"/>
                </a:lnTo>
                <a:lnTo>
                  <a:pt x="4266179" y="6400801"/>
                </a:lnTo>
                <a:lnTo>
                  <a:pt x="0" y="6400801"/>
                </a:lnTo>
                <a:lnTo>
                  <a:pt x="0" y="1"/>
                </a:lnTo>
                <a:lnTo>
                  <a:pt x="4277032" y="1"/>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Freeform: Shape 4">
            <a:extLst>
              <a:ext uri="{FF2B5EF4-FFF2-40B4-BE49-F238E27FC236}">
                <a16:creationId xmlns:a16="http://schemas.microsoft.com/office/drawing/2014/main" id="{5F2CEA39-8B54-0D9C-CAC1-008C85735219}"/>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7" name="Rectangle: Rounded Corners 6">
            <a:extLst>
              <a:ext uri="{FF2B5EF4-FFF2-40B4-BE49-F238E27FC236}">
                <a16:creationId xmlns:a16="http://schemas.microsoft.com/office/drawing/2014/main" id="{3B7E4D0A-6244-99F7-BDD8-4802C5AF1511}"/>
              </a:ext>
              <a:ext uri="{C183D7F6-B498-43B3-948B-1728B52AA6E4}">
                <adec:decorative xmlns:adec="http://schemas.microsoft.com/office/drawing/2017/decorative" val="1"/>
              </a:ext>
            </a:extLst>
          </p:cNvPr>
          <p:cNvSpPr/>
          <p:nvPr/>
        </p:nvSpPr>
        <p:spPr bwMode="auto">
          <a:xfrm>
            <a:off x="5270091" y="1179871"/>
            <a:ext cx="6339298" cy="5020904"/>
          </a:xfrm>
          <a:prstGeom prst="roundRect">
            <a:avLst>
              <a:gd name="adj" fmla="val 2521"/>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9" name="Title 1">
            <a:extLst>
              <a:ext uri="{FF2B5EF4-FFF2-40B4-BE49-F238E27FC236}">
                <a16:creationId xmlns:a16="http://schemas.microsoft.com/office/drawing/2014/main" id="{9437EB26-E92B-7079-BC34-9F214FC47496}"/>
              </a:ext>
            </a:extLst>
          </p:cNvPr>
          <p:cNvSpPr txBox="1">
            <a:spLocks noGrp="1"/>
          </p:cNvSpPr>
          <p:nvPr>
            <p:ph type="title" idx="4294967295"/>
          </p:nvPr>
        </p:nvSpPr>
        <p:spPr>
          <a:xfrm>
            <a:off x="588263" y="955412"/>
            <a:ext cx="3440044" cy="212365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13800" b="0" i="0" u="none" strike="noStrike" kern="1200" cap="none" spc="300" normalizeH="0" baseline="0" noProof="0">
                <a:ln w="3175">
                  <a:noFill/>
                </a:ln>
                <a:solidFill>
                  <a:schemeClr val="bg1"/>
                </a:solidFill>
                <a:effectLst/>
                <a:uLnTx/>
                <a:uFillTx/>
                <a:latin typeface="+mj-lt"/>
                <a:ea typeface="+mj-ea"/>
                <a:cs typeface="+mj-cs"/>
              </a:rPr>
              <a:t>Q</a:t>
            </a:r>
            <a:r>
              <a:rPr kumimoji="0" lang="en-IN" sz="7200" b="0" i="0" u="none" strike="noStrike" kern="1200" cap="none" spc="300" normalizeH="0" baseline="0" noProof="0">
                <a:ln w="3175">
                  <a:noFill/>
                </a:ln>
                <a:solidFill>
                  <a:schemeClr val="bg1"/>
                </a:solidFill>
                <a:effectLst/>
                <a:uLnTx/>
                <a:uFillTx/>
                <a:latin typeface="+mn-lt"/>
                <a:ea typeface="+mn-ea"/>
                <a:cs typeface="+mn-cs"/>
              </a:rPr>
              <a:t>&amp;</a:t>
            </a:r>
            <a:r>
              <a:rPr kumimoji="0" lang="en-IN" sz="13800" b="0" i="0" u="none" strike="noStrike" kern="1200" cap="none" spc="300" normalizeH="0" baseline="0" noProof="0">
                <a:ln w="3175">
                  <a:noFill/>
                </a:ln>
                <a:solidFill>
                  <a:schemeClr val="bg1"/>
                </a:solidFill>
                <a:effectLst/>
                <a:uLnTx/>
                <a:uFillTx/>
                <a:latin typeface="+mj-lt"/>
                <a:ea typeface="+mj-ea"/>
                <a:cs typeface="+mj-cs"/>
              </a:rPr>
              <a:t>A</a:t>
            </a:r>
          </a:p>
        </p:txBody>
      </p:sp>
      <p:sp>
        <p:nvSpPr>
          <p:cNvPr id="20" name="Text Placeholder 4">
            <a:extLst>
              <a:ext uri="{FF2B5EF4-FFF2-40B4-BE49-F238E27FC236}">
                <a16:creationId xmlns:a16="http://schemas.microsoft.com/office/drawing/2014/main" id="{8694ECE4-7BC4-5ECD-C572-550638211E47}"/>
              </a:ext>
            </a:extLst>
          </p:cNvPr>
          <p:cNvSpPr txBox="1">
            <a:spLocks/>
          </p:cNvSpPr>
          <p:nvPr/>
        </p:nvSpPr>
        <p:spPr>
          <a:xfrm>
            <a:off x="555535" y="3778931"/>
            <a:ext cx="4462554" cy="86177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Please raise your hand and unmute when called on</a:t>
            </a:r>
          </a:p>
        </p:txBody>
      </p:sp>
      <p:grpSp>
        <p:nvGrpSpPr>
          <p:cNvPr id="21" name="Group 20" descr="A teams navigation bar with icons representing different sections: People, Chat, Reactions, Rooms, Apps, and More. Highlighting &quot;Reaction&quot; button">
            <a:extLst>
              <a:ext uri="{FF2B5EF4-FFF2-40B4-BE49-F238E27FC236}">
                <a16:creationId xmlns:a16="http://schemas.microsoft.com/office/drawing/2014/main" id="{7524692E-4AE8-FCEA-AA77-09840D008028}"/>
              </a:ext>
            </a:extLst>
          </p:cNvPr>
          <p:cNvGrpSpPr/>
          <p:nvPr/>
        </p:nvGrpSpPr>
        <p:grpSpPr>
          <a:xfrm>
            <a:off x="5464720" y="1962957"/>
            <a:ext cx="5950040" cy="3705515"/>
            <a:chOff x="5464720" y="1962957"/>
            <a:chExt cx="5950040" cy="3705515"/>
          </a:xfrm>
        </p:grpSpPr>
        <p:pic>
          <p:nvPicPr>
            <p:cNvPr id="22" name="Picture 21">
              <a:extLst>
                <a:ext uri="{FF2B5EF4-FFF2-40B4-BE49-F238E27FC236}">
                  <a16:creationId xmlns:a16="http://schemas.microsoft.com/office/drawing/2014/main" id="{4ABE3880-8DF0-E04C-51CE-4C51506DA920}"/>
                </a:ext>
              </a:extLst>
            </p:cNvPr>
            <p:cNvPicPr>
              <a:picLocks noChangeAspect="1"/>
            </p:cNvPicPr>
            <p:nvPr/>
          </p:nvPicPr>
          <p:blipFill>
            <a:blip r:embed="rId3"/>
            <a:stretch>
              <a:fillRect/>
            </a:stretch>
          </p:blipFill>
          <p:spPr>
            <a:xfrm>
              <a:off x="5464720" y="2932380"/>
              <a:ext cx="5950040" cy="1515886"/>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82B40F1E-C3EB-61DF-D663-CCBBB3139110}"/>
                </a:ext>
              </a:extLst>
            </p:cNvPr>
            <p:cNvGrpSpPr/>
            <p:nvPr/>
          </p:nvGrpSpPr>
          <p:grpSpPr>
            <a:xfrm>
              <a:off x="8093869" y="1962957"/>
              <a:ext cx="1254257" cy="1463661"/>
              <a:chOff x="8093869" y="1962957"/>
              <a:chExt cx="1254257" cy="1463661"/>
            </a:xfrm>
          </p:grpSpPr>
          <p:sp>
            <p:nvSpPr>
              <p:cNvPr id="27" name="Freeform: Shape 26">
                <a:extLst>
                  <a:ext uri="{FF2B5EF4-FFF2-40B4-BE49-F238E27FC236}">
                    <a16:creationId xmlns:a16="http://schemas.microsoft.com/office/drawing/2014/main" id="{9857A365-734F-F379-D09C-7593E911590D}"/>
                  </a:ext>
                </a:extLst>
              </p:cNvPr>
              <p:cNvSpPr/>
              <p:nvPr/>
            </p:nvSpPr>
            <p:spPr bwMode="auto">
              <a:xfrm>
                <a:off x="8093869" y="2202179"/>
                <a:ext cx="775811" cy="1224439"/>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8" name="Oval 27">
                <a:extLst>
                  <a:ext uri="{FF2B5EF4-FFF2-40B4-BE49-F238E27FC236}">
                    <a16:creationId xmlns:a16="http://schemas.microsoft.com/office/drawing/2014/main" id="{33F0444D-E4E6-CF75-3A19-0036DE9D3D5E}"/>
                  </a:ext>
                  <a:ext uri="{C183D7F6-B498-43B3-948B-1728B52AA6E4}">
                    <adec:decorative xmlns:adec="http://schemas.microsoft.com/office/drawing/2017/decorative" val="1"/>
                  </a:ext>
                </a:extLst>
              </p:cNvPr>
              <p:cNvSpPr/>
              <p:nvPr/>
            </p:nvSpPr>
            <p:spPr bwMode="auto">
              <a:xfrm>
                <a:off x="8869680" y="1962957"/>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1</a:t>
                </a:r>
              </a:p>
            </p:txBody>
          </p:sp>
        </p:grpSp>
        <p:grpSp>
          <p:nvGrpSpPr>
            <p:cNvPr id="24" name="Group 23">
              <a:extLst>
                <a:ext uri="{FF2B5EF4-FFF2-40B4-BE49-F238E27FC236}">
                  <a16:creationId xmlns:a16="http://schemas.microsoft.com/office/drawing/2014/main" id="{0E66545D-A83A-ED5B-FBF4-C5ACE2FDF4B7}"/>
                </a:ext>
              </a:extLst>
            </p:cNvPr>
            <p:cNvGrpSpPr/>
            <p:nvPr/>
          </p:nvGrpSpPr>
          <p:grpSpPr>
            <a:xfrm>
              <a:off x="6714834" y="4240527"/>
              <a:ext cx="1112335" cy="1427945"/>
              <a:chOff x="6714834" y="4240527"/>
              <a:chExt cx="1112335" cy="1427945"/>
            </a:xfrm>
          </p:grpSpPr>
          <p:sp>
            <p:nvSpPr>
              <p:cNvPr id="25" name="Freeform: Shape 24">
                <a:extLst>
                  <a:ext uri="{FF2B5EF4-FFF2-40B4-BE49-F238E27FC236}">
                    <a16:creationId xmlns:a16="http://schemas.microsoft.com/office/drawing/2014/main" id="{DE4C0D12-BE02-FAE0-6527-22C640866291}"/>
                  </a:ext>
                </a:extLst>
              </p:cNvPr>
              <p:cNvSpPr/>
              <p:nvPr/>
            </p:nvSpPr>
            <p:spPr bwMode="auto">
              <a:xfrm flipH="1" flipV="1">
                <a:off x="7193280" y="4240527"/>
                <a:ext cx="633889" cy="1188721"/>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6" name="Oval 25">
                <a:extLst>
                  <a:ext uri="{FF2B5EF4-FFF2-40B4-BE49-F238E27FC236}">
                    <a16:creationId xmlns:a16="http://schemas.microsoft.com/office/drawing/2014/main" id="{7E2FD797-427B-A2EE-1492-EF52B29B719F}"/>
                  </a:ext>
                  <a:ext uri="{C183D7F6-B498-43B3-948B-1728B52AA6E4}">
                    <adec:decorative xmlns:adec="http://schemas.microsoft.com/office/drawing/2017/decorative" val="1"/>
                  </a:ext>
                </a:extLst>
              </p:cNvPr>
              <p:cNvSpPr/>
              <p:nvPr/>
            </p:nvSpPr>
            <p:spPr bwMode="auto">
              <a:xfrm>
                <a:off x="6714834" y="5190026"/>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2</a:t>
                </a:r>
              </a:p>
            </p:txBody>
          </p:sp>
        </p:grpSp>
      </p:grpSp>
    </p:spTree>
    <p:extLst>
      <p:ext uri="{BB962C8B-B14F-4D97-AF65-F5344CB8AC3E}">
        <p14:creationId xmlns:p14="http://schemas.microsoft.com/office/powerpoint/2010/main" val="35506767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5DDBC0-596A-4252-92BD-838ABDB441A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225881" y="330653"/>
            <a:ext cx="5375275" cy="846138"/>
          </a:xfrm>
        </p:spPr>
        <p:txBody>
          <a:bodyPr>
            <a:normAutofit/>
          </a:bodyPr>
          <a:lstStyle/>
          <a:p>
            <a:r>
              <a:rPr lang="en-US"/>
              <a:t>Latency</a:t>
            </a:r>
            <a:endParaRPr lang="nl-NL"/>
          </a:p>
        </p:txBody>
      </p:sp>
      <p:sp>
        <p:nvSpPr>
          <p:cNvPr id="5" name="Content Placeholder 2"/>
          <p:cNvSpPr>
            <a:spLocks noGrp="1"/>
          </p:cNvSpPr>
          <p:nvPr>
            <p:ph idx="4294967295"/>
          </p:nvPr>
        </p:nvSpPr>
        <p:spPr>
          <a:xfrm>
            <a:off x="6967008" y="845377"/>
            <a:ext cx="5040498" cy="4611647"/>
          </a:xfrm>
        </p:spPr>
        <p:txBody>
          <a:bodyPr wrap="square">
            <a:spAutoFit/>
          </a:bodyPr>
          <a:lstStyle/>
          <a:p>
            <a:r>
              <a:rPr lang="en-US">
                <a:solidFill>
                  <a:srgbClr val="00BCF2"/>
                </a:solidFill>
              </a:rPr>
              <a:t>Symptoms</a:t>
            </a:r>
          </a:p>
          <a:p>
            <a:pPr lvl="1"/>
            <a:r>
              <a:rPr lang="en-US"/>
              <a:t>Talking over one another</a:t>
            </a:r>
          </a:p>
          <a:p>
            <a:pPr lvl="1"/>
            <a:r>
              <a:rPr lang="en-US"/>
              <a:t>Latency can also lead to dropping packets, showing the same symptoms as packet loss</a:t>
            </a:r>
          </a:p>
          <a:p>
            <a:endParaRPr lang="en-US"/>
          </a:p>
          <a:p>
            <a:r>
              <a:rPr lang="en-US">
                <a:solidFill>
                  <a:srgbClr val="00BCF2"/>
                </a:solidFill>
              </a:rPr>
              <a:t>Limiting delays</a:t>
            </a:r>
          </a:p>
          <a:p>
            <a:pPr lvl="1"/>
            <a:r>
              <a:rPr lang="en-US"/>
              <a:t>Improving Wi-Fi reception in case of Wi-Fi</a:t>
            </a:r>
          </a:p>
          <a:p>
            <a:pPr lvl="1"/>
            <a:r>
              <a:rPr lang="en-US"/>
              <a:t>Allow direct connection between internal endpoints</a:t>
            </a:r>
          </a:p>
          <a:p>
            <a:pPr lvl="1"/>
            <a:r>
              <a:rPr lang="en-US"/>
              <a:t>Optimize routing to Office 365 network</a:t>
            </a:r>
          </a:p>
        </p:txBody>
      </p:sp>
      <p:grpSp>
        <p:nvGrpSpPr>
          <p:cNvPr id="12" name="Group 11">
            <a:extLst>
              <a:ext uri="{FF2B5EF4-FFF2-40B4-BE49-F238E27FC236}">
                <a16:creationId xmlns:a16="http://schemas.microsoft.com/office/drawing/2014/main" id="{9ACD9D83-15B1-485D-A514-225CF96CF260}"/>
              </a:ext>
            </a:extLst>
          </p:cNvPr>
          <p:cNvGrpSpPr/>
          <p:nvPr/>
        </p:nvGrpSpPr>
        <p:grpSpPr>
          <a:xfrm>
            <a:off x="5457652" y="845377"/>
            <a:ext cx="1205236" cy="1197111"/>
            <a:chOff x="5422722" y="914400"/>
            <a:chExt cx="1205236" cy="1197111"/>
          </a:xfrm>
        </p:grpSpPr>
        <p:grpSp>
          <p:nvGrpSpPr>
            <p:cNvPr id="6" name="Group 5"/>
            <p:cNvGrpSpPr/>
            <p:nvPr/>
          </p:nvGrpSpPr>
          <p:grpSpPr>
            <a:xfrm>
              <a:off x="5422722" y="914400"/>
              <a:ext cx="1205236" cy="1197111"/>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123598"/>
              <a:ext cx="533285" cy="796496"/>
            </a:xfrm>
            <a:prstGeom prst="rect">
              <a:avLst/>
            </a:prstGeom>
          </p:spPr>
        </p:pic>
      </p:grpSp>
      <p:grpSp>
        <p:nvGrpSpPr>
          <p:cNvPr id="11" name="Group 10">
            <a:extLst>
              <a:ext uri="{FF2B5EF4-FFF2-40B4-BE49-F238E27FC236}">
                <a16:creationId xmlns:a16="http://schemas.microsoft.com/office/drawing/2014/main" id="{2820CB70-6824-4143-A70D-D5BA7AA76145}"/>
              </a:ext>
            </a:extLst>
          </p:cNvPr>
          <p:cNvGrpSpPr/>
          <p:nvPr/>
        </p:nvGrpSpPr>
        <p:grpSpPr>
          <a:xfrm>
            <a:off x="5458966" y="3467685"/>
            <a:ext cx="1205236" cy="1197111"/>
            <a:chOff x="5408015" y="3041922"/>
            <a:chExt cx="1205236" cy="1197111"/>
          </a:xfrm>
        </p:grpSpPr>
        <p:grpSp>
          <p:nvGrpSpPr>
            <p:cNvPr id="23" name="Group 22"/>
            <p:cNvGrpSpPr/>
            <p:nvPr/>
          </p:nvGrpSpPr>
          <p:grpSpPr>
            <a:xfrm>
              <a:off x="5408015" y="3041922"/>
              <a:ext cx="1205236" cy="1197111"/>
              <a:chOff x="5038412" y="2021013"/>
              <a:chExt cx="1205236" cy="1205236"/>
            </a:xfrm>
          </p:grpSpPr>
          <p:sp>
            <p:nvSpPr>
              <p:cNvPr id="24" name="Oval 23"/>
              <p:cNvSpPr/>
              <p:nvPr/>
            </p:nvSpPr>
            <p:spPr>
              <a:xfrm>
                <a:off x="5038412" y="2021013"/>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17421" y="2100022"/>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26556" y="3262246"/>
              <a:ext cx="765527" cy="760367"/>
            </a:xfrm>
            <a:prstGeom prst="rect">
              <a:avLst/>
            </a:prstGeom>
          </p:spPr>
        </p:pic>
      </p:grpSp>
      <p:pic>
        <p:nvPicPr>
          <p:cNvPr id="13" name="Graphic 12" descr="Snail">
            <a:extLst>
              <a:ext uri="{FF2B5EF4-FFF2-40B4-BE49-F238E27FC236}">
                <a16:creationId xmlns:a16="http://schemas.microsoft.com/office/drawing/2014/main" id="{E2B8D19C-A1E6-4063-A1E1-E2409EF35F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647" y="1443932"/>
            <a:ext cx="3836813" cy="3836813"/>
          </a:xfrm>
          <a:prstGeom prst="rect">
            <a:avLst/>
          </a:prstGeom>
        </p:spPr>
      </p:pic>
      <p:sp>
        <p:nvSpPr>
          <p:cNvPr id="28" name="TextBox 27">
            <a:extLst>
              <a:ext uri="{FF2B5EF4-FFF2-40B4-BE49-F238E27FC236}">
                <a16:creationId xmlns:a16="http://schemas.microsoft.com/office/drawing/2014/main" id="{DAC809FC-FA62-40E5-8562-B16331B0E815}"/>
              </a:ext>
            </a:extLst>
          </p:cNvPr>
          <p:cNvSpPr txBox="1"/>
          <p:nvPr/>
        </p:nvSpPr>
        <p:spPr>
          <a:xfrm>
            <a:off x="134516" y="957877"/>
            <a:ext cx="6152604" cy="373115"/>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8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Delays packets between endpoints</a:t>
            </a:r>
          </a:p>
        </p:txBody>
      </p:sp>
    </p:spTree>
    <p:extLst>
      <p:ext uri="{BB962C8B-B14F-4D97-AF65-F5344CB8AC3E}">
        <p14:creationId xmlns:p14="http://schemas.microsoft.com/office/powerpoint/2010/main" val="3702597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6A7DA1-959A-4820-BCE6-2AB802ADDDE3}"/>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212005" y="300894"/>
            <a:ext cx="5603875" cy="846138"/>
          </a:xfrm>
        </p:spPr>
        <p:txBody>
          <a:bodyPr>
            <a:normAutofit/>
          </a:bodyPr>
          <a:lstStyle/>
          <a:p>
            <a:r>
              <a:rPr lang="en-US"/>
              <a:t>Packet Loss</a:t>
            </a:r>
            <a:endParaRPr lang="nl-NL"/>
          </a:p>
        </p:txBody>
      </p:sp>
      <p:grpSp>
        <p:nvGrpSpPr>
          <p:cNvPr id="12" name="Group 11">
            <a:extLst>
              <a:ext uri="{FF2B5EF4-FFF2-40B4-BE49-F238E27FC236}">
                <a16:creationId xmlns:a16="http://schemas.microsoft.com/office/drawing/2014/main" id="{90C26AAD-FB82-4221-A9A0-EDF03AC770A3}"/>
              </a:ext>
            </a:extLst>
          </p:cNvPr>
          <p:cNvGrpSpPr/>
          <p:nvPr/>
        </p:nvGrpSpPr>
        <p:grpSpPr>
          <a:xfrm>
            <a:off x="5421228" y="723963"/>
            <a:ext cx="1205236" cy="1205236"/>
            <a:chOff x="5405503" y="1066800"/>
            <a:chExt cx="1205236" cy="1205236"/>
          </a:xfrm>
        </p:grpSpPr>
        <p:grpSp>
          <p:nvGrpSpPr>
            <p:cNvPr id="6" name="Group 5"/>
            <p:cNvGrpSpPr/>
            <p:nvPr/>
          </p:nvGrpSpPr>
          <p:grpSpPr>
            <a:xfrm>
              <a:off x="5405503" y="1066800"/>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52783" y="1277418"/>
              <a:ext cx="533285" cy="801902"/>
            </a:xfrm>
            <a:prstGeom prst="rect">
              <a:avLst/>
            </a:prstGeom>
          </p:spPr>
        </p:pic>
      </p:grpSp>
      <p:grpSp>
        <p:nvGrpSpPr>
          <p:cNvPr id="11" name="Group 10">
            <a:extLst>
              <a:ext uri="{FF2B5EF4-FFF2-40B4-BE49-F238E27FC236}">
                <a16:creationId xmlns:a16="http://schemas.microsoft.com/office/drawing/2014/main" id="{D4A00276-BFE2-49A3-99AD-93869BCFCA9E}"/>
              </a:ext>
            </a:extLst>
          </p:cNvPr>
          <p:cNvGrpSpPr/>
          <p:nvPr/>
        </p:nvGrpSpPr>
        <p:grpSpPr>
          <a:xfrm>
            <a:off x="5405503" y="4114800"/>
            <a:ext cx="1205236" cy="1205236"/>
            <a:chOff x="5405503" y="3778843"/>
            <a:chExt cx="1205236" cy="1205236"/>
          </a:xfrm>
        </p:grpSpPr>
        <p:grpSp>
          <p:nvGrpSpPr>
            <p:cNvPr id="23" name="Group 22"/>
            <p:cNvGrpSpPr/>
            <p:nvPr/>
          </p:nvGrpSpPr>
          <p:grpSpPr>
            <a:xfrm>
              <a:off x="5405503" y="3778843"/>
              <a:ext cx="1205236" cy="1205236"/>
              <a:chOff x="5053119" y="1755515"/>
              <a:chExt cx="1205236" cy="1205236"/>
            </a:xfrm>
          </p:grpSpPr>
          <p:sp>
            <p:nvSpPr>
              <p:cNvPr id="24" name="Oval 23"/>
              <p:cNvSpPr/>
              <p:nvPr/>
            </p:nvSpPr>
            <p:spPr>
              <a:xfrm>
                <a:off x="5053119" y="1755515"/>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834524"/>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24044" y="4000661"/>
              <a:ext cx="765527" cy="765527"/>
            </a:xfrm>
            <a:prstGeom prst="rect">
              <a:avLst/>
            </a:prstGeom>
          </p:spPr>
        </p:pic>
      </p:grpSp>
      <p:grpSp>
        <p:nvGrpSpPr>
          <p:cNvPr id="28" name="Group 27">
            <a:extLst>
              <a:ext uri="{FF2B5EF4-FFF2-40B4-BE49-F238E27FC236}">
                <a16:creationId xmlns:a16="http://schemas.microsoft.com/office/drawing/2014/main" id="{965F5C67-7F1C-4BB9-A9E9-25E8F9E82D23}"/>
              </a:ext>
            </a:extLst>
          </p:cNvPr>
          <p:cNvGrpSpPr/>
          <p:nvPr/>
        </p:nvGrpSpPr>
        <p:grpSpPr>
          <a:xfrm>
            <a:off x="304927" y="3196616"/>
            <a:ext cx="5445824" cy="464765"/>
            <a:chOff x="228880" y="2580512"/>
            <a:chExt cx="5445824" cy="464765"/>
          </a:xfrm>
        </p:grpSpPr>
        <p:sp>
          <p:nvSpPr>
            <p:cNvPr id="13" name="Rectangle: Rounded Corners 12">
              <a:extLst>
                <a:ext uri="{FF2B5EF4-FFF2-40B4-BE49-F238E27FC236}">
                  <a16:creationId xmlns:a16="http://schemas.microsoft.com/office/drawing/2014/main" id="{EF5C9B34-28BC-497B-A373-6506934F6B5D}"/>
                </a:ext>
              </a:extLst>
            </p:cNvPr>
            <p:cNvSpPr/>
            <p:nvPr/>
          </p:nvSpPr>
          <p:spPr bwMode="auto">
            <a:xfrm>
              <a:off x="4388258"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4DB0FF"/>
                </a:solidFill>
                <a:effectLst/>
                <a:uLnTx/>
                <a:uFillTx/>
                <a:latin typeface="Segoe UI"/>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C1A1BC17-24B9-4658-A032-0DD38246AA18}"/>
                </a:ext>
              </a:extLst>
            </p:cNvPr>
            <p:cNvSpPr/>
            <p:nvPr/>
          </p:nvSpPr>
          <p:spPr bwMode="auto">
            <a:xfrm>
              <a:off x="3008926"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B584835C-BB5A-4775-A65C-92DEC7BBF870}"/>
                </a:ext>
              </a:extLst>
            </p:cNvPr>
            <p:cNvSpPr/>
            <p:nvPr/>
          </p:nvSpPr>
          <p:spPr bwMode="auto">
            <a:xfrm>
              <a:off x="228880"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endParaRPr>
            </a:p>
          </p:txBody>
        </p:sp>
      </p:grpSp>
      <p:pic>
        <p:nvPicPr>
          <p:cNvPr id="31" name="Graphic 30" descr="Badge Question Mark">
            <a:extLst>
              <a:ext uri="{FF2B5EF4-FFF2-40B4-BE49-F238E27FC236}">
                <a16:creationId xmlns:a16="http://schemas.microsoft.com/office/drawing/2014/main" id="{B1110D86-A1B6-4026-8079-24BC50E43B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0933" y="2971799"/>
            <a:ext cx="914400" cy="914400"/>
          </a:xfrm>
          <a:prstGeom prst="rect">
            <a:avLst/>
          </a:prstGeom>
        </p:spPr>
      </p:pic>
      <p:sp>
        <p:nvSpPr>
          <p:cNvPr id="21" name="Content Placeholder 2">
            <a:extLst>
              <a:ext uri="{FF2B5EF4-FFF2-40B4-BE49-F238E27FC236}">
                <a16:creationId xmlns:a16="http://schemas.microsoft.com/office/drawing/2014/main" id="{7D90FEC7-CF1D-4E1B-A418-7C08D496B22D}"/>
              </a:ext>
            </a:extLst>
          </p:cNvPr>
          <p:cNvSpPr txBox="1">
            <a:spLocks/>
          </p:cNvSpPr>
          <p:nvPr/>
        </p:nvSpPr>
        <p:spPr>
          <a:xfrm>
            <a:off x="6967008" y="845377"/>
            <a:ext cx="5040498" cy="5104090"/>
          </a:xfrm>
          <a:prstGeom prst="rect">
            <a:avLst/>
          </a:prstGeom>
        </p:spPr>
        <p:txBody>
          <a:bodyPr vert="horz" wrap="square" lIns="0" tIns="0" rIns="0" bIns="0" rtlCol="0">
            <a:sp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800" b="1" i="0" u="none" strike="noStrike" kern="1200" cap="none" spc="0" normalizeH="0" baseline="0" noProof="0">
                <a:ln>
                  <a:noFill/>
                </a:ln>
                <a:solidFill>
                  <a:srgbClr val="00BCF2"/>
                </a:solidFill>
                <a:effectLst/>
                <a:uLnTx/>
                <a:uFillTx/>
                <a:latin typeface="Segoe UI Semibold" charset="0"/>
                <a:cs typeface="Segoe UI Semibold" charset="0"/>
              </a:rPr>
              <a:t>Symptoms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Loss of audio or choppy (broken) audio</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“Robotic” voice due to Audio Healer</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Frozen video or video with lots of fragments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Delays in your hearing—or being heard by—the other party</a:t>
            </a:r>
          </a:p>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endParaRPr kumimoji="0" lang="en-US" sz="2800" b="1" i="0" u="none" strike="noStrike" kern="1200" cap="none" spc="0" normalizeH="0" baseline="0" noProof="0">
              <a:ln>
                <a:noFill/>
              </a:ln>
              <a:solidFill>
                <a:srgbClr val="FFFFFF"/>
              </a:solidFill>
              <a:effectLst/>
              <a:uLnTx/>
              <a:uFillTx/>
              <a:latin typeface="Segoe UI Semibold" charset="0"/>
              <a:cs typeface="Segoe UI Semibold" charset="0"/>
            </a:endParaRPr>
          </a:p>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800" b="1" i="0" u="none" strike="noStrike" kern="1200" cap="none" spc="0" normalizeH="0" baseline="0" noProof="0">
                <a:ln>
                  <a:noFill/>
                </a:ln>
                <a:solidFill>
                  <a:srgbClr val="00BCF2"/>
                </a:solidFill>
                <a:effectLst/>
                <a:uLnTx/>
                <a:uFillTx/>
                <a:latin typeface="Segoe UI Semibold" charset="0"/>
                <a:cs typeface="Segoe UI Semibold" charset="0"/>
              </a:rPr>
              <a:t>Limiting Packet Loss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Using wired network instead of Wi-Fi</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Improving Wi-Fi reception in case of Wi-Fi</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Increase bandwidth</a:t>
            </a:r>
          </a:p>
        </p:txBody>
      </p:sp>
      <p:sp>
        <p:nvSpPr>
          <p:cNvPr id="3" name="TextBox 2">
            <a:extLst>
              <a:ext uri="{FF2B5EF4-FFF2-40B4-BE49-F238E27FC236}">
                <a16:creationId xmlns:a16="http://schemas.microsoft.com/office/drawing/2014/main" id="{7F73E4C3-BB71-41EA-93D5-E6457A302C43}"/>
              </a:ext>
            </a:extLst>
          </p:cNvPr>
          <p:cNvSpPr txBox="1"/>
          <p:nvPr/>
        </p:nvSpPr>
        <p:spPr>
          <a:xfrm>
            <a:off x="149189" y="866575"/>
            <a:ext cx="6152604" cy="373115"/>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8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Packets are lost or discarded between two endpoints</a:t>
            </a:r>
          </a:p>
        </p:txBody>
      </p:sp>
    </p:spTree>
    <p:extLst>
      <p:ext uri="{BB962C8B-B14F-4D97-AF65-F5344CB8AC3E}">
        <p14:creationId xmlns:p14="http://schemas.microsoft.com/office/powerpoint/2010/main" val="93044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2B099-0734-46C9-B982-84B04F36199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381000" y="450850"/>
            <a:ext cx="5222875" cy="846138"/>
          </a:xfrm>
        </p:spPr>
        <p:txBody>
          <a:bodyPr>
            <a:noAutofit/>
          </a:bodyPr>
          <a:lstStyle/>
          <a:p>
            <a:r>
              <a:rPr lang="en-US"/>
              <a:t>Jitter</a:t>
            </a:r>
            <a:endParaRPr lang="nl-NL"/>
          </a:p>
        </p:txBody>
      </p:sp>
      <p:sp>
        <p:nvSpPr>
          <p:cNvPr id="5" name="Content Placeholder 2"/>
          <p:cNvSpPr>
            <a:spLocks noGrp="1"/>
          </p:cNvSpPr>
          <p:nvPr>
            <p:ph idx="4294967295"/>
          </p:nvPr>
        </p:nvSpPr>
        <p:spPr>
          <a:xfrm>
            <a:off x="6948546" y="813223"/>
            <a:ext cx="4914900" cy="4900957"/>
          </a:xfrm>
        </p:spPr>
        <p:txBody>
          <a:bodyPr wrap="square">
            <a:spAutoFit/>
          </a:bodyPr>
          <a:lstStyle/>
          <a:p>
            <a:r>
              <a:rPr lang="en-US">
                <a:solidFill>
                  <a:srgbClr val="00BCF2"/>
                </a:solidFill>
              </a:rPr>
              <a:t>Symptoms</a:t>
            </a:r>
          </a:p>
          <a:p>
            <a:pPr lvl="1"/>
            <a:r>
              <a:rPr lang="en-US"/>
              <a:t>Jitter buffer increases latency leading to same symptoms as latency</a:t>
            </a:r>
          </a:p>
          <a:p>
            <a:pPr lvl="1"/>
            <a:r>
              <a:rPr lang="en-US"/>
              <a:t>If packets arrive too late, they are dropped and lead to same symptoms as packet loss</a:t>
            </a:r>
          </a:p>
          <a:p>
            <a:endParaRPr lang="en-US"/>
          </a:p>
          <a:p>
            <a:endParaRPr lang="en-US"/>
          </a:p>
          <a:p>
            <a:r>
              <a:rPr lang="en-US">
                <a:solidFill>
                  <a:srgbClr val="00BCF2"/>
                </a:solidFill>
              </a:rPr>
              <a:t>Limiting Jitter</a:t>
            </a:r>
          </a:p>
          <a:p>
            <a:pPr lvl="1"/>
            <a:r>
              <a:rPr lang="en-US"/>
              <a:t>Reduce network congestion</a:t>
            </a:r>
          </a:p>
          <a:p>
            <a:pPr lvl="1"/>
            <a:r>
              <a:rPr lang="en-US"/>
              <a:t>Increase bandwidth</a:t>
            </a:r>
          </a:p>
        </p:txBody>
      </p:sp>
      <p:sp>
        <p:nvSpPr>
          <p:cNvPr id="22" name="Content Placeholder 2"/>
          <p:cNvSpPr txBox="1">
            <a:spLocks/>
          </p:cNvSpPr>
          <p:nvPr/>
        </p:nvSpPr>
        <p:spPr>
          <a:xfrm>
            <a:off x="6703780" y="3851585"/>
            <a:ext cx="5179260" cy="3139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w="3175">
                <a:noFill/>
              </a:ln>
              <a:solidFill>
                <a:srgbClr val="E9E9E9"/>
              </a:solidFill>
              <a:effectLst/>
              <a:uLnTx/>
              <a:uFillTx/>
              <a:latin typeface="Segoe UI Semilight" panose="020B0402040204020203" pitchFamily="34" charset="0"/>
              <a:ea typeface="+mn-ea"/>
              <a:cs typeface="Segoe UI Semilight" panose="020B0402040204020203" pitchFamily="34" charset="0"/>
            </a:endParaRPr>
          </a:p>
        </p:txBody>
      </p:sp>
      <p:grpSp>
        <p:nvGrpSpPr>
          <p:cNvPr id="13" name="Group 12">
            <a:extLst>
              <a:ext uri="{FF2B5EF4-FFF2-40B4-BE49-F238E27FC236}">
                <a16:creationId xmlns:a16="http://schemas.microsoft.com/office/drawing/2014/main" id="{FCC8F983-00C2-418C-BD00-B0FCD0350FA7}"/>
              </a:ext>
            </a:extLst>
          </p:cNvPr>
          <p:cNvGrpSpPr/>
          <p:nvPr/>
        </p:nvGrpSpPr>
        <p:grpSpPr>
          <a:xfrm>
            <a:off x="5422722" y="813223"/>
            <a:ext cx="1205236" cy="1205236"/>
            <a:chOff x="5422722" y="877629"/>
            <a:chExt cx="1205236" cy="1205236"/>
          </a:xfrm>
        </p:grpSpPr>
        <p:grpSp>
          <p:nvGrpSpPr>
            <p:cNvPr id="6" name="Group 5"/>
            <p:cNvGrpSpPr/>
            <p:nvPr/>
          </p:nvGrpSpPr>
          <p:grpSpPr>
            <a:xfrm>
              <a:off x="5422722" y="877629"/>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088247"/>
              <a:ext cx="533285" cy="801902"/>
            </a:xfrm>
            <a:prstGeom prst="rect">
              <a:avLst/>
            </a:prstGeom>
          </p:spPr>
        </p:pic>
      </p:grpSp>
      <p:grpSp>
        <p:nvGrpSpPr>
          <p:cNvPr id="12" name="Group 11">
            <a:extLst>
              <a:ext uri="{FF2B5EF4-FFF2-40B4-BE49-F238E27FC236}">
                <a16:creationId xmlns:a16="http://schemas.microsoft.com/office/drawing/2014/main" id="{ABEBF80B-8FFD-4792-B348-AE4BE9FDE2C2}"/>
              </a:ext>
            </a:extLst>
          </p:cNvPr>
          <p:cNvGrpSpPr/>
          <p:nvPr/>
        </p:nvGrpSpPr>
        <p:grpSpPr>
          <a:xfrm>
            <a:off x="5422722" y="4172518"/>
            <a:ext cx="1205236" cy="1205236"/>
            <a:chOff x="5422722" y="3557775"/>
            <a:chExt cx="1205236" cy="1205236"/>
          </a:xfrm>
        </p:grpSpPr>
        <p:grpSp>
          <p:nvGrpSpPr>
            <p:cNvPr id="23" name="Group 22"/>
            <p:cNvGrpSpPr/>
            <p:nvPr/>
          </p:nvGrpSpPr>
          <p:grpSpPr>
            <a:xfrm>
              <a:off x="5422722" y="3557775"/>
              <a:ext cx="1205236" cy="1205236"/>
              <a:chOff x="5053119" y="1424066"/>
              <a:chExt cx="1205236" cy="1205236"/>
            </a:xfrm>
          </p:grpSpPr>
          <p:sp>
            <p:nvSpPr>
              <p:cNvPr id="24" name="Oval 23"/>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41263" y="3779593"/>
              <a:ext cx="765527" cy="765527"/>
            </a:xfrm>
            <a:prstGeom prst="rect">
              <a:avLst/>
            </a:prstGeom>
          </p:spPr>
        </p:pic>
      </p:grpSp>
      <p:sp>
        <p:nvSpPr>
          <p:cNvPr id="18" name="TextBox 17">
            <a:extLst>
              <a:ext uri="{FF2B5EF4-FFF2-40B4-BE49-F238E27FC236}">
                <a16:creationId xmlns:a16="http://schemas.microsoft.com/office/drawing/2014/main" id="{7BB7B10A-0815-4EC9-B805-FCB180CE75DC}"/>
              </a:ext>
            </a:extLst>
          </p:cNvPr>
          <p:cNvSpPr txBox="1"/>
          <p:nvPr/>
        </p:nvSpPr>
        <p:spPr>
          <a:xfrm>
            <a:off x="1237711" y="5633895"/>
            <a:ext cx="35094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The audio packet waiting room </a:t>
            </a:r>
          </a:p>
        </p:txBody>
      </p:sp>
      <p:pic>
        <p:nvPicPr>
          <p:cNvPr id="25" name="Graphic 24" descr="Couch">
            <a:extLst>
              <a:ext uri="{FF2B5EF4-FFF2-40B4-BE49-F238E27FC236}">
                <a16:creationId xmlns:a16="http://schemas.microsoft.com/office/drawing/2014/main" id="{BE808F51-B92E-49B0-B030-DCCC452EBF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936" y="4038600"/>
            <a:ext cx="3875632" cy="1734089"/>
          </a:xfrm>
          <a:prstGeom prst="rect">
            <a:avLst/>
          </a:prstGeom>
        </p:spPr>
      </p:pic>
      <p:sp>
        <p:nvSpPr>
          <p:cNvPr id="28" name="Rectangle: Rounded Corners 27">
            <a:extLst>
              <a:ext uri="{FF2B5EF4-FFF2-40B4-BE49-F238E27FC236}">
                <a16:creationId xmlns:a16="http://schemas.microsoft.com/office/drawing/2014/main" id="{5F99C77B-C5B9-404E-9113-4B89731E04AF}"/>
              </a:ext>
            </a:extLst>
          </p:cNvPr>
          <p:cNvSpPr/>
          <p:nvPr/>
        </p:nvSpPr>
        <p:spPr bwMode="auto">
          <a:xfrm>
            <a:off x="1687384" y="4685471"/>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36" name="Rectangle: Rounded Corners 35">
            <a:extLst>
              <a:ext uri="{FF2B5EF4-FFF2-40B4-BE49-F238E27FC236}">
                <a16:creationId xmlns:a16="http://schemas.microsoft.com/office/drawing/2014/main" id="{B0B84F8F-09DD-49F8-82C4-D47DB07B483A}"/>
              </a:ext>
            </a:extLst>
          </p:cNvPr>
          <p:cNvSpPr/>
          <p:nvPr/>
        </p:nvSpPr>
        <p:spPr bwMode="auto">
          <a:xfrm>
            <a:off x="-443450" y="4359666"/>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E8DF4AAA-9984-439C-976F-86DEF10D5CE9}"/>
              </a:ext>
            </a:extLst>
          </p:cNvPr>
          <p:cNvSpPr/>
          <p:nvPr/>
        </p:nvSpPr>
        <p:spPr bwMode="auto">
          <a:xfrm>
            <a:off x="3405104" y="4685471"/>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40" name="Rectangle: Rounded Corners 39">
            <a:extLst>
              <a:ext uri="{FF2B5EF4-FFF2-40B4-BE49-F238E27FC236}">
                <a16:creationId xmlns:a16="http://schemas.microsoft.com/office/drawing/2014/main" id="{292ABF90-6FFD-4550-885E-C8B8C8901D5F}"/>
              </a:ext>
            </a:extLst>
          </p:cNvPr>
          <p:cNvSpPr/>
          <p:nvPr/>
        </p:nvSpPr>
        <p:spPr bwMode="auto">
          <a:xfrm>
            <a:off x="462507" y="4359985"/>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4</a:t>
            </a:r>
          </a:p>
        </p:txBody>
      </p:sp>
      <p:sp>
        <p:nvSpPr>
          <p:cNvPr id="43" name="Speech Bubble: Oval 42">
            <a:extLst>
              <a:ext uri="{FF2B5EF4-FFF2-40B4-BE49-F238E27FC236}">
                <a16:creationId xmlns:a16="http://schemas.microsoft.com/office/drawing/2014/main" id="{1AAC1B66-846C-4445-A2C8-A8E9BF22B8AD}"/>
              </a:ext>
            </a:extLst>
          </p:cNvPr>
          <p:cNvSpPr/>
          <p:nvPr/>
        </p:nvSpPr>
        <p:spPr>
          <a:xfrm>
            <a:off x="1687384" y="2522149"/>
            <a:ext cx="2237296" cy="1549311"/>
          </a:xfrm>
          <a:prstGeom prst="wedgeEllipseCallout">
            <a:avLst>
              <a:gd name="adj1" fmla="val 40979"/>
              <a:gd name="adj2" fmla="val 90899"/>
            </a:avLst>
          </a:prstGeom>
          <a:solidFill>
            <a:schemeClr val="accent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97979"/>
                </a:solidFill>
                <a:effectLst/>
                <a:uLnTx/>
                <a:uFillTx/>
                <a:latin typeface="Segoe UI"/>
                <a:ea typeface="+mn-ea"/>
                <a:cs typeface="+mn-cs"/>
              </a:rPr>
              <a:t>How much longer do we have to wait for #2?</a:t>
            </a:r>
          </a:p>
        </p:txBody>
      </p:sp>
      <p:pic>
        <p:nvPicPr>
          <p:cNvPr id="51" name="Graphic 50" descr="Clock">
            <a:extLst>
              <a:ext uri="{FF2B5EF4-FFF2-40B4-BE49-F238E27FC236}">
                <a16:creationId xmlns:a16="http://schemas.microsoft.com/office/drawing/2014/main" id="{0B3F4472-3C44-460D-9B4D-DCC7C9B4A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6928" y="3368064"/>
            <a:ext cx="914400" cy="914400"/>
          </a:xfrm>
          <a:prstGeom prst="rect">
            <a:avLst/>
          </a:prstGeom>
        </p:spPr>
      </p:pic>
      <p:sp>
        <p:nvSpPr>
          <p:cNvPr id="31" name="TextBox 30">
            <a:extLst>
              <a:ext uri="{FF2B5EF4-FFF2-40B4-BE49-F238E27FC236}">
                <a16:creationId xmlns:a16="http://schemas.microsoft.com/office/drawing/2014/main" id="{F5888A2F-98CB-4179-8752-FD8DA3F7C868}"/>
              </a:ext>
            </a:extLst>
          </p:cNvPr>
          <p:cNvSpPr txBox="1"/>
          <p:nvPr/>
        </p:nvSpPr>
        <p:spPr>
          <a:xfrm>
            <a:off x="322218" y="1061732"/>
            <a:ext cx="4583539" cy="310726"/>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4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Used to buffer some packets to restore the original sequence</a:t>
            </a:r>
          </a:p>
        </p:txBody>
      </p:sp>
    </p:spTree>
    <p:extLst>
      <p:ext uri="{BB962C8B-B14F-4D97-AF65-F5344CB8AC3E}">
        <p14:creationId xmlns:p14="http://schemas.microsoft.com/office/powerpoint/2010/main" val="928187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37118F-0666-4A0F-93B0-872C1D311D3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323602" y="240522"/>
            <a:ext cx="5603875" cy="847725"/>
          </a:xfrm>
        </p:spPr>
        <p:txBody>
          <a:bodyPr>
            <a:noAutofit/>
          </a:bodyPr>
          <a:lstStyle/>
          <a:p>
            <a:r>
              <a:rPr lang="en-US"/>
              <a:t>Packet reorder</a:t>
            </a:r>
            <a:endParaRPr lang="nl-NL"/>
          </a:p>
        </p:txBody>
      </p:sp>
      <p:grpSp>
        <p:nvGrpSpPr>
          <p:cNvPr id="6" name="Group 5"/>
          <p:cNvGrpSpPr/>
          <p:nvPr/>
        </p:nvGrpSpPr>
        <p:grpSpPr>
          <a:xfrm>
            <a:off x="5422722" y="877629"/>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088247"/>
            <a:ext cx="533285" cy="801902"/>
          </a:xfrm>
          <a:prstGeom prst="rect">
            <a:avLst/>
          </a:prstGeom>
        </p:spPr>
      </p:pic>
      <p:grpSp>
        <p:nvGrpSpPr>
          <p:cNvPr id="11" name="Group 10">
            <a:extLst>
              <a:ext uri="{FF2B5EF4-FFF2-40B4-BE49-F238E27FC236}">
                <a16:creationId xmlns:a16="http://schemas.microsoft.com/office/drawing/2014/main" id="{68AD3F79-4520-4E71-A20E-7A87A6F65A8C}"/>
              </a:ext>
            </a:extLst>
          </p:cNvPr>
          <p:cNvGrpSpPr/>
          <p:nvPr/>
        </p:nvGrpSpPr>
        <p:grpSpPr>
          <a:xfrm>
            <a:off x="5422722" y="4132221"/>
            <a:ext cx="1205236" cy="1205236"/>
            <a:chOff x="5422722" y="3147870"/>
            <a:chExt cx="1205236" cy="1205236"/>
          </a:xfrm>
        </p:grpSpPr>
        <p:grpSp>
          <p:nvGrpSpPr>
            <p:cNvPr id="23" name="Group 22"/>
            <p:cNvGrpSpPr/>
            <p:nvPr/>
          </p:nvGrpSpPr>
          <p:grpSpPr>
            <a:xfrm>
              <a:off x="5422722" y="3147870"/>
              <a:ext cx="1205236" cy="1205236"/>
              <a:chOff x="5053119" y="1424066"/>
              <a:chExt cx="1205236" cy="1205236"/>
            </a:xfrm>
          </p:grpSpPr>
          <p:sp>
            <p:nvSpPr>
              <p:cNvPr id="24" name="Oval 23"/>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41263" y="3369688"/>
              <a:ext cx="765527" cy="765527"/>
            </a:xfrm>
            <a:prstGeom prst="rect">
              <a:avLst/>
            </a:prstGeom>
          </p:spPr>
        </p:pic>
      </p:grpSp>
      <p:sp>
        <p:nvSpPr>
          <p:cNvPr id="19" name="Content Placeholder 2">
            <a:extLst>
              <a:ext uri="{FF2B5EF4-FFF2-40B4-BE49-F238E27FC236}">
                <a16:creationId xmlns:a16="http://schemas.microsoft.com/office/drawing/2014/main" id="{98453632-0E28-4F9A-B200-75EFFE58486F}"/>
              </a:ext>
            </a:extLst>
          </p:cNvPr>
          <p:cNvSpPr txBox="1">
            <a:spLocks/>
          </p:cNvSpPr>
          <p:nvPr/>
        </p:nvSpPr>
        <p:spPr>
          <a:xfrm>
            <a:off x="6841355" y="631261"/>
            <a:ext cx="4914900" cy="3130409"/>
          </a:xfrm>
          <a:prstGeom prst="rect">
            <a:avLst/>
          </a:prstGeom>
        </p:spPr>
        <p:txBody>
          <a:bodyPr vert="horz" wrap="square" lIns="0" tIns="0" rIns="0" bIns="0" rtlCol="0">
            <a:sp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400" b="1" i="0" u="none" strike="noStrike" kern="1200" cap="none" spc="0" normalizeH="0" baseline="0" noProof="0">
                <a:ln>
                  <a:noFill/>
                </a:ln>
                <a:solidFill>
                  <a:srgbClr val="00BCF2"/>
                </a:solidFill>
                <a:effectLst/>
                <a:uLnTx/>
                <a:uFillTx/>
                <a:latin typeface="Segoe UI Semibold" charset="0"/>
                <a:cs typeface="Segoe UI Semibold" charset="0"/>
              </a:rPr>
              <a:t>Impact on quality</a:t>
            </a: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1600" b="0" i="0" u="none" strike="noStrike" kern="1200" cap="none" spc="0" normalizeH="0" baseline="0" noProof="0">
                <a:ln>
                  <a:noFill/>
                </a:ln>
                <a:solidFill>
                  <a:srgbClr val="E9E9E9"/>
                </a:solidFill>
                <a:effectLst/>
                <a:uLnTx/>
                <a:uFillTx/>
                <a:latin typeface="Segoe UI" charset="0"/>
                <a:cs typeface="Segoe UI" charset="0"/>
              </a:rPr>
              <a:t>Percentage of packets that do not arrive in the order they were sent.  Out of order packets will be discarded.</a:t>
            </a:r>
            <a:br>
              <a:rPr kumimoji="0" lang="en-US" sz="1600" b="0" i="0" u="none" strike="noStrike" kern="1200" cap="none" spc="0" normalizeH="0" baseline="0" noProof="0">
                <a:ln>
                  <a:noFill/>
                </a:ln>
                <a:solidFill>
                  <a:srgbClr val="E9E9E9"/>
                </a:solidFill>
                <a:effectLst/>
                <a:uLnTx/>
                <a:uFillTx/>
                <a:latin typeface="Segoe UI" charset="0"/>
                <a:cs typeface="Segoe UI" charset="0"/>
              </a:rPr>
            </a:br>
            <a:endParaRPr kumimoji="0" lang="en-US" sz="1600" b="0" i="0" u="none" strike="noStrike" kern="1200" cap="none" spc="0" normalizeH="0" baseline="0" noProof="0">
              <a:ln>
                <a:noFill/>
              </a:ln>
              <a:solidFill>
                <a:srgbClr val="E9E9E9"/>
              </a:solidFill>
              <a:effectLst/>
              <a:uLnTx/>
              <a:uFillTx/>
              <a:latin typeface="Segoe UI" charset="0"/>
              <a:cs typeface="Segoe UI" charset="0"/>
            </a:endParaRP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1600" b="0" i="0" u="none" strike="noStrike" kern="1200" cap="none" spc="0" normalizeH="0" baseline="0" noProof="0">
                <a:ln>
                  <a:noFill/>
                </a:ln>
                <a:solidFill>
                  <a:srgbClr val="E9E9E9"/>
                </a:solidFill>
                <a:effectLst/>
                <a:uLnTx/>
                <a:uFillTx/>
                <a:latin typeface="Segoe UI" charset="0"/>
                <a:cs typeface="Segoe UI" charset="0"/>
              </a:rPr>
              <a:t>A high amount of out of order packets will lead to audio being dropped, increasing the packet loss. It will have the same kind of effect as packet loss on quality</a:t>
            </a: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endParaRPr kumimoji="0" lang="en-US" sz="1600" b="0" i="0" u="none" strike="noStrike" kern="1200" cap="none" spc="0" normalizeH="0" baseline="0" noProof="0">
              <a:ln>
                <a:noFill/>
              </a:ln>
              <a:solidFill>
                <a:srgbClr val="E9E9E9"/>
              </a:solidFill>
              <a:effectLst/>
              <a:uLnTx/>
              <a:uFillTx/>
              <a:latin typeface="Segoe UI" charset="0"/>
              <a:cs typeface="Segoe UI" charset="0"/>
            </a:endParaRPr>
          </a:p>
        </p:txBody>
      </p:sp>
      <p:sp>
        <p:nvSpPr>
          <p:cNvPr id="20" name="Content Placeholder 2">
            <a:extLst>
              <a:ext uri="{FF2B5EF4-FFF2-40B4-BE49-F238E27FC236}">
                <a16:creationId xmlns:a16="http://schemas.microsoft.com/office/drawing/2014/main" id="{BD2E46B7-86F1-4684-BCAA-B6E2B81866DA}"/>
              </a:ext>
            </a:extLst>
          </p:cNvPr>
          <p:cNvSpPr txBox="1">
            <a:spLocks/>
          </p:cNvSpPr>
          <p:nvPr/>
        </p:nvSpPr>
        <p:spPr>
          <a:xfrm>
            <a:off x="6720087" y="4000661"/>
            <a:ext cx="5179260" cy="23052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w="3175">
                  <a:noFill/>
                </a:ln>
                <a:solidFill>
                  <a:srgbClr val="00BCF2"/>
                </a:solidFill>
                <a:effectLst/>
                <a:uLnTx/>
                <a:uFillTx/>
                <a:latin typeface="Segoe UI Semibold" panose="020B0702040204020203" pitchFamily="34" charset="0"/>
                <a:ea typeface="+mn-ea"/>
                <a:cs typeface="Segoe UI Semibold" panose="020B0702040204020203" pitchFamily="34" charset="0"/>
              </a:rPr>
              <a:t>When is this common?</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High latency networks</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VPN Connectivity</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TCP or HTTPS media transport</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Proxy or Deep Packet Inspection</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Throttled internet connections</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Oversubscribed networks without QOS</a:t>
            </a:r>
          </a:p>
        </p:txBody>
      </p:sp>
      <p:pic>
        <p:nvPicPr>
          <p:cNvPr id="27" name="Graphic 26" descr="Police">
            <a:extLst>
              <a:ext uri="{FF2B5EF4-FFF2-40B4-BE49-F238E27FC236}">
                <a16:creationId xmlns:a16="http://schemas.microsoft.com/office/drawing/2014/main" id="{939C53C1-8B72-45B1-AE3D-48792D6919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5602" y="2971799"/>
            <a:ext cx="914400" cy="914400"/>
          </a:xfrm>
          <a:prstGeom prst="rect">
            <a:avLst/>
          </a:prstGeom>
        </p:spPr>
      </p:pic>
      <p:sp>
        <p:nvSpPr>
          <p:cNvPr id="31" name="Rectangle: Rounded Corners 30">
            <a:extLst>
              <a:ext uri="{FF2B5EF4-FFF2-40B4-BE49-F238E27FC236}">
                <a16:creationId xmlns:a16="http://schemas.microsoft.com/office/drawing/2014/main" id="{9E7B32E8-CB98-48D9-AC35-093EAFEBA52E}"/>
              </a:ext>
            </a:extLst>
          </p:cNvPr>
          <p:cNvSpPr/>
          <p:nvPr/>
        </p:nvSpPr>
        <p:spPr bwMode="auto">
          <a:xfrm>
            <a:off x="3056284" y="3196617"/>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32" name="Rectangle: Rounded Corners 31">
            <a:extLst>
              <a:ext uri="{FF2B5EF4-FFF2-40B4-BE49-F238E27FC236}">
                <a16:creationId xmlns:a16="http://schemas.microsoft.com/office/drawing/2014/main" id="{5AE76B21-3263-4B72-8AE6-6C3F47848E45}"/>
              </a:ext>
            </a:extLst>
          </p:cNvPr>
          <p:cNvSpPr/>
          <p:nvPr/>
        </p:nvSpPr>
        <p:spPr bwMode="auto">
          <a:xfrm>
            <a:off x="1769838" y="411154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35" name="Rectangle: Rounded Corners 34">
            <a:extLst>
              <a:ext uri="{FF2B5EF4-FFF2-40B4-BE49-F238E27FC236}">
                <a16:creationId xmlns:a16="http://schemas.microsoft.com/office/drawing/2014/main" id="{5EE37ACB-3D8A-469A-B28E-33102F6D7E48}"/>
              </a:ext>
            </a:extLst>
          </p:cNvPr>
          <p:cNvSpPr/>
          <p:nvPr/>
        </p:nvSpPr>
        <p:spPr bwMode="auto">
          <a:xfrm>
            <a:off x="435745" y="3200397"/>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2</a:t>
            </a:r>
          </a:p>
        </p:txBody>
      </p:sp>
      <p:pic>
        <p:nvPicPr>
          <p:cNvPr id="37" name="Graphic 36" descr="Stop">
            <a:extLst>
              <a:ext uri="{FF2B5EF4-FFF2-40B4-BE49-F238E27FC236}">
                <a16:creationId xmlns:a16="http://schemas.microsoft.com/office/drawing/2014/main" id="{D43B2D03-5785-4DE5-8D27-40EC431E80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9605" y="3029013"/>
            <a:ext cx="594268" cy="594268"/>
          </a:xfrm>
          <a:prstGeom prst="rect">
            <a:avLst/>
          </a:prstGeom>
        </p:spPr>
      </p:pic>
    </p:spTree>
    <p:extLst>
      <p:ext uri="{BB962C8B-B14F-4D97-AF65-F5344CB8AC3E}">
        <p14:creationId xmlns:p14="http://schemas.microsoft.com/office/powerpoint/2010/main" val="96506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88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Town Hall</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842422" y="1664668"/>
            <a:ext cx="4169218" cy="3311129"/>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sp>
        <p:nvSpPr>
          <p:cNvPr id="53" name="TextBox 52">
            <a:extLst>
              <a:ext uri="{FF2B5EF4-FFF2-40B4-BE49-F238E27FC236}">
                <a16:creationId xmlns:a16="http://schemas.microsoft.com/office/drawing/2014/main" id="{60552607-F9BA-4BFB-BF7F-E9B150AE914A}"/>
              </a:ext>
            </a:extLst>
          </p:cNvPr>
          <p:cNvSpPr txBox="1"/>
          <p:nvPr/>
        </p:nvSpPr>
        <p:spPr>
          <a:xfrm>
            <a:off x="2461614" y="4864792"/>
            <a:ext cx="1443992"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Event Team</a:t>
            </a:r>
          </a:p>
        </p:txBody>
      </p: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3" name="Rectangle 2">
            <a:extLst>
              <a:ext uri="{FF2B5EF4-FFF2-40B4-BE49-F238E27FC236}">
                <a16:creationId xmlns:a16="http://schemas.microsoft.com/office/drawing/2014/main" id="{FB5B4DC7-0C5A-4CCB-9598-ECA676F870A8}"/>
              </a:ext>
            </a:extLst>
          </p:cNvPr>
          <p:cNvSpPr/>
          <p:nvPr/>
        </p:nvSpPr>
        <p:spPr>
          <a:xfrm>
            <a:off x="705214" y="1844622"/>
            <a:ext cx="10900774"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2994426" y="3571692"/>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2294235" y="3427332"/>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D42FD49A-7E35-47F9-0590-D8DBF2687B06}"/>
              </a:ext>
            </a:extLst>
          </p:cNvPr>
          <p:cNvGrpSpPr/>
          <p:nvPr/>
        </p:nvGrpSpPr>
        <p:grpSpPr>
          <a:xfrm>
            <a:off x="2435751" y="2176533"/>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2815299" y="2666422"/>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2894" y="2662307"/>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3367017" y="2619354"/>
            <a:ext cx="305140" cy="296832"/>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3171247" y="3237665"/>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326872" y="1064718"/>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391288" y="1058840"/>
            <a:ext cx="2777777" cy="307777"/>
          </a:xfrm>
          <a:prstGeom prst="rect">
            <a:avLst/>
          </a:prstGeom>
          <a:noFill/>
        </p:spPr>
        <p:txBody>
          <a:bodyPr wrap="square" rtlCol="0">
            <a:spAutoFit/>
          </a:bodyPr>
          <a:lstStyle/>
          <a:p>
            <a:pPr algn="ctr">
              <a:defRPr/>
            </a:pPr>
            <a:r>
              <a:rPr lang="en-US" sz="1400" b="1">
                <a:latin typeface="Segoe UI" panose="020B0502040204020203" pitchFamily="34" charset="0"/>
                <a:cs typeface="Segoe UI" panose="020B0502040204020203" pitchFamily="34" charset="0"/>
              </a:rPr>
              <a:t>Town Hall Insights</a:t>
            </a:r>
            <a:r>
              <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r>
              <a:rPr kumimoji="0" lang="en-US" sz="1400" b="1" i="0" u="none" strike="noStrike" kern="1200" cap="none" spc="0" normalizeH="0" baseline="0" noProof="0" err="1">
                <a:ln>
                  <a:noFill/>
                </a:ln>
                <a:effectLst/>
                <a:uLnTx/>
                <a:uFillTx/>
                <a:latin typeface="Segoe UI" panose="020B0502040204020203" pitchFamily="34" charset="0"/>
                <a:ea typeface="+mn-ea"/>
                <a:cs typeface="Segoe UI" panose="020B0502040204020203" pitchFamily="34" charset="0"/>
              </a:rPr>
              <a:t>eCDN</a:t>
            </a:r>
            <a:endPar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76C4BB41-3005-E9D6-5849-7D99D51B6681}"/>
              </a:ext>
            </a:extLst>
          </p:cNvPr>
          <p:cNvSpPr txBox="1"/>
          <p:nvPr/>
        </p:nvSpPr>
        <p:spPr>
          <a:xfrm>
            <a:off x="4166499" y="143713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757575" y="144020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8466337" y="1466505"/>
            <a:ext cx="29932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Attendees</a:t>
            </a:r>
          </a:p>
        </p:txBody>
      </p:sp>
      <p:sp>
        <p:nvSpPr>
          <p:cNvPr id="27" name="Rectangle 26">
            <a:extLst>
              <a:ext uri="{FF2B5EF4-FFF2-40B4-BE49-F238E27FC236}">
                <a16:creationId xmlns:a16="http://schemas.microsoft.com/office/drawing/2014/main" id="{D7CB15EF-ECFC-E912-1724-5A4E7540B100}"/>
              </a:ext>
            </a:extLst>
          </p:cNvPr>
          <p:cNvSpPr/>
          <p:nvPr/>
        </p:nvSpPr>
        <p:spPr>
          <a:xfrm>
            <a:off x="701895" y="1012170"/>
            <a:ext cx="4789931" cy="7732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D546E1B-65D2-CBC8-F70C-35B0A6D0F5A2}"/>
              </a:ext>
            </a:extLst>
          </p:cNvPr>
          <p:cNvSpPr txBox="1"/>
          <p:nvPr/>
        </p:nvSpPr>
        <p:spPr>
          <a:xfrm>
            <a:off x="1805281" y="1444491"/>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Organizers</a:t>
            </a:r>
          </a:p>
        </p:txBody>
      </p:sp>
      <p:sp>
        <p:nvSpPr>
          <p:cNvPr id="31" name="TextBox 30">
            <a:extLst>
              <a:ext uri="{FF2B5EF4-FFF2-40B4-BE49-F238E27FC236}">
                <a16:creationId xmlns:a16="http://schemas.microsoft.com/office/drawing/2014/main" id="{4404B3E7-E3DE-35A4-7D8F-4D6E6E372D9F}"/>
              </a:ext>
            </a:extLst>
          </p:cNvPr>
          <p:cNvSpPr txBox="1"/>
          <p:nvPr/>
        </p:nvSpPr>
        <p:spPr>
          <a:xfrm>
            <a:off x="2934475" y="1444320"/>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Moderators</a:t>
            </a:r>
          </a:p>
        </p:txBody>
      </p:sp>
      <p:sp>
        <p:nvSpPr>
          <p:cNvPr id="4" name="TextBox 3">
            <a:extLst>
              <a:ext uri="{FF2B5EF4-FFF2-40B4-BE49-F238E27FC236}">
                <a16:creationId xmlns:a16="http://schemas.microsoft.com/office/drawing/2014/main" id="{514C4147-729A-737A-1254-AEEE6DCF582D}"/>
              </a:ext>
            </a:extLst>
          </p:cNvPr>
          <p:cNvSpPr txBox="1"/>
          <p:nvPr/>
        </p:nvSpPr>
        <p:spPr>
          <a:xfrm>
            <a:off x="5799349" y="1083318"/>
            <a:ext cx="23237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64EB8"/>
                </a:solidFill>
                <a:effectLst/>
                <a:uLnTx/>
                <a:uFillTx/>
                <a:latin typeface="Segoe UI" panose="020B0502040204020203" pitchFamily="34" charset="0"/>
                <a:ea typeface="+mn-ea"/>
                <a:cs typeface="Segoe UI" panose="020B0502040204020203" pitchFamily="34" charset="0"/>
              </a:rPr>
              <a:t>Unified Event Support</a:t>
            </a:r>
          </a:p>
        </p:txBody>
      </p:sp>
      <p:cxnSp>
        <p:nvCxnSpPr>
          <p:cNvPr id="15" name="Straight Arrow Connector 14">
            <a:extLst>
              <a:ext uri="{FF2B5EF4-FFF2-40B4-BE49-F238E27FC236}">
                <a16:creationId xmlns:a16="http://schemas.microsoft.com/office/drawing/2014/main" id="{8AC15D8E-1718-35CA-D030-32AC1FF69EBE}"/>
              </a:ext>
            </a:extLst>
          </p:cNvPr>
          <p:cNvCxnSpPr>
            <a:cxnSpLocks/>
          </p:cNvCxnSpPr>
          <p:nvPr/>
        </p:nvCxnSpPr>
        <p:spPr>
          <a:xfrm>
            <a:off x="3374189" y="3210738"/>
            <a:ext cx="508803" cy="43392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D04F19-8C35-86FF-3FDD-363BD5741944}"/>
              </a:ext>
            </a:extLst>
          </p:cNvPr>
          <p:cNvSpPr txBox="1"/>
          <p:nvPr/>
        </p:nvSpPr>
        <p:spPr>
          <a:xfrm>
            <a:off x="1014790" y="2262141"/>
            <a:ext cx="1581901" cy="307777"/>
          </a:xfrm>
          <a:prstGeom prst="rect">
            <a:avLst/>
          </a:prstGeom>
          <a:noFill/>
        </p:spPr>
        <p:txBody>
          <a:bodyPr wrap="square" rtlCol="0">
            <a:spAutoFit/>
          </a:bodyPr>
          <a:lstStyle/>
          <a:p>
            <a:r>
              <a:rPr lang="en-US" sz="1400"/>
              <a:t>Virtual Presenter</a:t>
            </a:r>
          </a:p>
        </p:txBody>
      </p:sp>
      <p:sp>
        <p:nvSpPr>
          <p:cNvPr id="33" name="TextBox 32">
            <a:extLst>
              <a:ext uri="{FF2B5EF4-FFF2-40B4-BE49-F238E27FC236}">
                <a16:creationId xmlns:a16="http://schemas.microsoft.com/office/drawing/2014/main" id="{B5DFEE67-F018-A1B7-53CC-1CAB390DB38A}"/>
              </a:ext>
            </a:extLst>
          </p:cNvPr>
          <p:cNvSpPr txBox="1"/>
          <p:nvPr/>
        </p:nvSpPr>
        <p:spPr>
          <a:xfrm>
            <a:off x="4004052" y="3628333"/>
            <a:ext cx="630236" cy="307777"/>
          </a:xfrm>
          <a:prstGeom prst="rect">
            <a:avLst/>
          </a:prstGeom>
          <a:noFill/>
          <a:ln>
            <a:solidFill>
              <a:schemeClr val="tx1"/>
            </a:solidFill>
            <a:prstDash val="solid"/>
          </a:ln>
        </p:spPr>
        <p:txBody>
          <a:bodyPr wrap="square" rtlCol="0">
            <a:spAutoFit/>
          </a:bodyPr>
          <a:lstStyle/>
          <a:p>
            <a:r>
              <a:rPr lang="en-US" sz="1400"/>
              <a:t>RTMP</a:t>
            </a:r>
          </a:p>
        </p:txBody>
      </p:sp>
      <p:sp>
        <p:nvSpPr>
          <p:cNvPr id="34" name="TextBox 33">
            <a:extLst>
              <a:ext uri="{FF2B5EF4-FFF2-40B4-BE49-F238E27FC236}">
                <a16:creationId xmlns:a16="http://schemas.microsoft.com/office/drawing/2014/main" id="{E1474099-DC53-CB0A-64D1-71272D541A75}"/>
              </a:ext>
            </a:extLst>
          </p:cNvPr>
          <p:cNvSpPr txBox="1"/>
          <p:nvPr/>
        </p:nvSpPr>
        <p:spPr>
          <a:xfrm>
            <a:off x="753553" y="3721420"/>
            <a:ext cx="1750563" cy="307777"/>
          </a:xfrm>
          <a:prstGeom prst="rect">
            <a:avLst/>
          </a:prstGeom>
          <a:noFill/>
        </p:spPr>
        <p:txBody>
          <a:bodyPr wrap="square" rtlCol="0">
            <a:spAutoFit/>
          </a:bodyPr>
          <a:lstStyle/>
          <a:p>
            <a:r>
              <a:rPr lang="en-US" sz="1400"/>
              <a:t>Physical Presenter</a:t>
            </a:r>
          </a:p>
        </p:txBody>
      </p:sp>
      <p:sp>
        <p:nvSpPr>
          <p:cNvPr id="35" name="TextBox 34">
            <a:extLst>
              <a:ext uri="{FF2B5EF4-FFF2-40B4-BE49-F238E27FC236}">
                <a16:creationId xmlns:a16="http://schemas.microsoft.com/office/drawing/2014/main" id="{EA00D030-82FE-ADBD-E68A-04226153DC08}"/>
              </a:ext>
            </a:extLst>
          </p:cNvPr>
          <p:cNvSpPr txBox="1"/>
          <p:nvPr/>
        </p:nvSpPr>
        <p:spPr>
          <a:xfrm>
            <a:off x="3672157" y="2260064"/>
            <a:ext cx="464838" cy="307777"/>
          </a:xfrm>
          <a:prstGeom prst="rect">
            <a:avLst/>
          </a:prstGeom>
          <a:noFill/>
          <a:ln>
            <a:solidFill>
              <a:schemeClr val="tx1"/>
            </a:solidFill>
            <a:prstDash val="solid"/>
          </a:ln>
        </p:spPr>
        <p:txBody>
          <a:bodyPr wrap="square" rtlCol="0">
            <a:spAutoFit/>
          </a:bodyPr>
          <a:lstStyle/>
          <a:p>
            <a:r>
              <a:rPr lang="en-US" sz="1400"/>
              <a:t>SDI</a:t>
            </a:r>
          </a:p>
        </p:txBody>
      </p:sp>
      <p:cxnSp>
        <p:nvCxnSpPr>
          <p:cNvPr id="37" name="Straight Arrow Connector 36">
            <a:extLst>
              <a:ext uri="{FF2B5EF4-FFF2-40B4-BE49-F238E27FC236}">
                <a16:creationId xmlns:a16="http://schemas.microsoft.com/office/drawing/2014/main" id="{83B181C5-342E-97B3-FBAB-0D602A08F00C}"/>
              </a:ext>
            </a:extLst>
          </p:cNvPr>
          <p:cNvCxnSpPr>
            <a:cxnSpLocks/>
          </p:cNvCxnSpPr>
          <p:nvPr/>
        </p:nvCxnSpPr>
        <p:spPr>
          <a:xfrm>
            <a:off x="3397717" y="3067978"/>
            <a:ext cx="4911293" cy="637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thumbnail image 3 of blog post titled &#10; &#10; &#10;  &#10; &#10; &#10; &#10;    &#10;  &#10;   &#10;    &#10;      &#10;       Introducing Town Halls in Microsoft Teams and Retiring Microsoft Teams Live Events&#10;       &#10;      &#10;     &#10;   &#10;  &#10; &#10;   &#10; &#10; &#10; &#10; &#10; &#10;">
            <a:extLst>
              <a:ext uri="{FF2B5EF4-FFF2-40B4-BE49-F238E27FC236}">
                <a16:creationId xmlns:a16="http://schemas.microsoft.com/office/drawing/2014/main" id="{32B8CED8-510D-CC10-469F-B07DC0301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1263" y="2251321"/>
            <a:ext cx="2837346" cy="16885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D22094-6931-5EBB-1326-94626F15C7A7}"/>
              </a:ext>
            </a:extLst>
          </p:cNvPr>
          <p:cNvSpPr txBox="1"/>
          <p:nvPr/>
        </p:nvSpPr>
        <p:spPr>
          <a:xfrm>
            <a:off x="5615094" y="1435035"/>
            <a:ext cx="270063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464EB8"/>
                </a:solidFill>
                <a:latin typeface="Segoe UI" panose="020B0502040204020203" pitchFamily="34" charset="0"/>
                <a:cs typeface="Segoe UI" panose="020B0502040204020203" pitchFamily="34" charset="0"/>
              </a:rPr>
              <a:t>Microsoft Event Intelligence</a:t>
            </a:r>
            <a:endParaRPr kumimoji="0" lang="en-US" sz="1400" b="1" i="0" u="none" strike="noStrike" kern="1200" cap="none" spc="0" normalizeH="0" baseline="0" noProof="0">
              <a:ln>
                <a:noFill/>
              </a:ln>
              <a:solidFill>
                <a:srgbClr val="464EB8"/>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CD84EDB8-C743-FC3F-40DF-E4A5F7B2D4AD}"/>
              </a:ext>
            </a:extLst>
          </p:cNvPr>
          <p:cNvSpPr/>
          <p:nvPr/>
        </p:nvSpPr>
        <p:spPr>
          <a:xfrm>
            <a:off x="8391288" y="1010662"/>
            <a:ext cx="3218888" cy="7747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D6EA6EDF-1AC5-07DB-02E9-1B15361C041A}"/>
              </a:ext>
            </a:extLst>
          </p:cNvPr>
          <p:cNvSpPr/>
          <p:nvPr/>
        </p:nvSpPr>
        <p:spPr>
          <a:xfrm>
            <a:off x="5566875" y="1013655"/>
            <a:ext cx="2742135" cy="7717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41" name="Straight Connector 40">
            <a:extLst>
              <a:ext uri="{FF2B5EF4-FFF2-40B4-BE49-F238E27FC236}">
                <a16:creationId xmlns:a16="http://schemas.microsoft.com/office/drawing/2014/main" id="{DC84DC57-6453-BBBD-680C-C78F1B6D9A41}"/>
              </a:ext>
            </a:extLst>
          </p:cNvPr>
          <p:cNvCxnSpPr>
            <a:cxnSpLocks/>
          </p:cNvCxnSpPr>
          <p:nvPr/>
        </p:nvCxnSpPr>
        <p:spPr>
          <a:xfrm>
            <a:off x="5799349" y="1437132"/>
            <a:ext cx="2323719" cy="15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C300599-67A7-DAFB-E41C-6D64C7F7B996}"/>
              </a:ext>
            </a:extLst>
          </p:cNvPr>
          <p:cNvCxnSpPr>
            <a:cxnSpLocks/>
          </p:cNvCxnSpPr>
          <p:nvPr/>
        </p:nvCxnSpPr>
        <p:spPr>
          <a:xfrm>
            <a:off x="1941475" y="1431665"/>
            <a:ext cx="23593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E4391F3-E257-52D5-F4FC-4EF1BFD2C07A}"/>
              </a:ext>
            </a:extLst>
          </p:cNvPr>
          <p:cNvCxnSpPr>
            <a:cxnSpLocks/>
          </p:cNvCxnSpPr>
          <p:nvPr/>
        </p:nvCxnSpPr>
        <p:spPr>
          <a:xfrm>
            <a:off x="8773131" y="1421278"/>
            <a:ext cx="2323719" cy="1525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302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Advanced Event – Hybrid and Virtual</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960752" y="1764207"/>
            <a:ext cx="4197159" cy="3130670"/>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pic>
        <p:nvPicPr>
          <p:cNvPr id="47" name="Picture 46" descr="Icon&#10;&#10;Description automatically generated">
            <a:extLst>
              <a:ext uri="{FF2B5EF4-FFF2-40B4-BE49-F238E27FC236}">
                <a16:creationId xmlns:a16="http://schemas.microsoft.com/office/drawing/2014/main" id="{37BA3067-4E83-46E9-B66B-232DC5D5C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34" y="2125602"/>
            <a:ext cx="2873614" cy="2143435"/>
          </a:xfrm>
          <a:prstGeom prst="rect">
            <a:avLst/>
          </a:prstGeom>
        </p:spPr>
      </p:pic>
      <p:cxnSp>
        <p:nvCxnSpPr>
          <p:cNvPr id="51" name="Straight Arrow Connector 50">
            <a:extLst>
              <a:ext uri="{FF2B5EF4-FFF2-40B4-BE49-F238E27FC236}">
                <a16:creationId xmlns:a16="http://schemas.microsoft.com/office/drawing/2014/main" id="{DA1746B5-AFED-4F31-9F57-C234F58E1E13}"/>
              </a:ext>
            </a:extLst>
          </p:cNvPr>
          <p:cNvCxnSpPr>
            <a:cxnSpLocks/>
          </p:cNvCxnSpPr>
          <p:nvPr/>
        </p:nvCxnSpPr>
        <p:spPr>
          <a:xfrm>
            <a:off x="2639499" y="2896574"/>
            <a:ext cx="899491"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3" name="TextBox 52">
            <a:extLst>
              <a:ext uri="{FF2B5EF4-FFF2-40B4-BE49-F238E27FC236}">
                <a16:creationId xmlns:a16="http://schemas.microsoft.com/office/drawing/2014/main" id="{60552607-F9BA-4BFB-BF7F-E9B150AE914A}"/>
              </a:ext>
            </a:extLst>
          </p:cNvPr>
          <p:cNvSpPr txBox="1"/>
          <p:nvPr/>
        </p:nvSpPr>
        <p:spPr>
          <a:xfrm>
            <a:off x="970311" y="4827815"/>
            <a:ext cx="1443992" cy="523220"/>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In-person Studio or Office</a:t>
            </a:r>
          </a:p>
        </p:txBody>
      </p:sp>
      <p:cxnSp>
        <p:nvCxnSpPr>
          <p:cNvPr id="74" name="Straight Arrow Connector 73">
            <a:extLst>
              <a:ext uri="{FF2B5EF4-FFF2-40B4-BE49-F238E27FC236}">
                <a16:creationId xmlns:a16="http://schemas.microsoft.com/office/drawing/2014/main" id="{9B754D08-3ADD-49ED-8ADF-821EA4B985BB}"/>
              </a:ext>
            </a:extLst>
          </p:cNvPr>
          <p:cNvCxnSpPr>
            <a:cxnSpLocks/>
          </p:cNvCxnSpPr>
          <p:nvPr/>
        </p:nvCxnSpPr>
        <p:spPr>
          <a:xfrm>
            <a:off x="6194130" y="2654301"/>
            <a:ext cx="2137770"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92" name="TextBox 91">
            <a:extLst>
              <a:ext uri="{FF2B5EF4-FFF2-40B4-BE49-F238E27FC236}">
                <a16:creationId xmlns:a16="http://schemas.microsoft.com/office/drawing/2014/main" id="{FD279046-5CB2-4E73-B098-8A645F9578DA}"/>
              </a:ext>
            </a:extLst>
          </p:cNvPr>
          <p:cNvSpPr txBox="1"/>
          <p:nvPr/>
        </p:nvSpPr>
        <p:spPr>
          <a:xfrm>
            <a:off x="2554330" y="2965733"/>
            <a:ext cx="10897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NDI Audio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Video</a:t>
            </a:r>
          </a:p>
        </p:txBody>
      </p:sp>
      <p:sp>
        <p:nvSpPr>
          <p:cNvPr id="98" name="TextBox 97">
            <a:extLst>
              <a:ext uri="{FF2B5EF4-FFF2-40B4-BE49-F238E27FC236}">
                <a16:creationId xmlns:a16="http://schemas.microsoft.com/office/drawing/2014/main" id="{27298DD8-DF79-4A9F-AF4C-D07CA3691D36}"/>
              </a:ext>
            </a:extLst>
          </p:cNvPr>
          <p:cNvSpPr txBox="1"/>
          <p:nvPr/>
        </p:nvSpPr>
        <p:spPr>
          <a:xfrm>
            <a:off x="2135881" y="4147206"/>
            <a:ext cx="19633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View</a:t>
            </a:r>
          </a:p>
        </p:txBody>
      </p:sp>
      <p:sp>
        <p:nvSpPr>
          <p:cNvPr id="3" name="Rectangle 2">
            <a:extLst>
              <a:ext uri="{FF2B5EF4-FFF2-40B4-BE49-F238E27FC236}">
                <a16:creationId xmlns:a16="http://schemas.microsoft.com/office/drawing/2014/main" id="{FB5B4DC7-0C5A-4CCB-9598-ECA676F870A8}"/>
              </a:ext>
            </a:extLst>
          </p:cNvPr>
          <p:cNvSpPr/>
          <p:nvPr/>
        </p:nvSpPr>
        <p:spPr>
          <a:xfrm>
            <a:off x="705215" y="1844622"/>
            <a:ext cx="1923177"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id="{6FD48A59-8EF2-47DE-B144-EAD1DC238BAA}"/>
              </a:ext>
            </a:extLst>
          </p:cNvPr>
          <p:cNvSpPr/>
          <p:nvPr/>
        </p:nvSpPr>
        <p:spPr>
          <a:xfrm>
            <a:off x="3574134" y="1844622"/>
            <a:ext cx="2593878"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Rectangle 4">
            <a:extLst>
              <a:ext uri="{FF2B5EF4-FFF2-40B4-BE49-F238E27FC236}">
                <a16:creationId xmlns:a16="http://schemas.microsoft.com/office/drawing/2014/main" id="{5C21B2E6-4279-4BE5-84EB-A94280B8802D}"/>
              </a:ext>
            </a:extLst>
          </p:cNvPr>
          <p:cNvSpPr/>
          <p:nvPr/>
        </p:nvSpPr>
        <p:spPr>
          <a:xfrm>
            <a:off x="8335155" y="1878845"/>
            <a:ext cx="3375783" cy="2757747"/>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AC7D7C8-F5D9-4CCF-AABA-7981B47E876B}"/>
              </a:ext>
            </a:extLst>
          </p:cNvPr>
          <p:cNvSpPr txBox="1"/>
          <p:nvPr/>
        </p:nvSpPr>
        <p:spPr>
          <a:xfrm>
            <a:off x="4310614" y="4844473"/>
            <a:ext cx="1120917" cy="523220"/>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Production Software</a:t>
            </a:r>
          </a:p>
        </p:txBody>
      </p:sp>
      <p:cxnSp>
        <p:nvCxnSpPr>
          <p:cNvPr id="11" name="Straight Arrow Connector 10">
            <a:extLst>
              <a:ext uri="{FF2B5EF4-FFF2-40B4-BE49-F238E27FC236}">
                <a16:creationId xmlns:a16="http://schemas.microsoft.com/office/drawing/2014/main" id="{50B36DA5-1AA5-4E7E-A775-DFA6A7754A6F}"/>
              </a:ext>
            </a:extLst>
          </p:cNvPr>
          <p:cNvCxnSpPr>
            <a:cxnSpLocks/>
          </p:cNvCxnSpPr>
          <p:nvPr/>
        </p:nvCxnSpPr>
        <p:spPr>
          <a:xfrm flipH="1">
            <a:off x="2616374" y="4098221"/>
            <a:ext cx="945742"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5323F975-3756-4ADD-BCE4-A701338C964A}"/>
              </a:ext>
            </a:extLst>
          </p:cNvPr>
          <p:cNvSpPr txBox="1"/>
          <p:nvPr/>
        </p:nvSpPr>
        <p:spPr>
          <a:xfrm>
            <a:off x="6206476" y="2731812"/>
            <a:ext cx="2389041" cy="2031325"/>
          </a:xfrm>
          <a:prstGeom prst="rect">
            <a:avLst/>
          </a:prstGeom>
          <a:noFill/>
        </p:spPr>
        <p:txBody>
          <a:bodyPr wrap="square" rtlCol="0">
            <a:spAutoFit/>
          </a:bodyPr>
          <a:lstStyle/>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Live Event</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Town Hall</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Meeting</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Azure Media </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Viva Engage</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Any Streaming Platform</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High Quality Recording</a:t>
            </a:r>
          </a:p>
        </p:txBody>
      </p:sp>
      <p:pic>
        <p:nvPicPr>
          <p:cNvPr id="14" name="Picture 13" descr="Graphical user interface, website&#10;&#10;Description automatically generated">
            <a:extLst>
              <a:ext uri="{FF2B5EF4-FFF2-40B4-BE49-F238E27FC236}">
                <a16:creationId xmlns:a16="http://schemas.microsoft.com/office/drawing/2014/main" id="{06D119A4-D591-4FC5-BE14-346B18511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335" y="2284079"/>
            <a:ext cx="2864393" cy="1647146"/>
          </a:xfrm>
          <a:prstGeom prst="rect">
            <a:avLst/>
          </a:prstGeom>
          <a:effectLst>
            <a:softEdge rad="31750"/>
          </a:effectLst>
        </p:spPr>
      </p:pic>
      <p:pic>
        <p:nvPicPr>
          <p:cNvPr id="18" name="Picture 17" descr="Graphical user interface, website&#10;&#10;Description automatically generated">
            <a:extLst>
              <a:ext uri="{FF2B5EF4-FFF2-40B4-BE49-F238E27FC236}">
                <a16:creationId xmlns:a16="http://schemas.microsoft.com/office/drawing/2014/main" id="{06AE1F25-8FE9-4458-9282-B3D443578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582" y="2483366"/>
            <a:ext cx="1988410" cy="1162877"/>
          </a:xfrm>
          <a:prstGeom prst="rect">
            <a:avLst/>
          </a:prstGeom>
          <a:effectLst>
            <a:softEdge rad="31750"/>
          </a:effectLst>
        </p:spPr>
      </p:pic>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flipH="1">
            <a:off x="1500685" y="3466776"/>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800494" y="3322416"/>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1" descr="Graphical user interface, website&#10;&#10;Description automatically generated">
            <a:extLst>
              <a:ext uri="{FF2B5EF4-FFF2-40B4-BE49-F238E27FC236}">
                <a16:creationId xmlns:a16="http://schemas.microsoft.com/office/drawing/2014/main" id="{93C88570-6013-6871-6268-A8B148374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023" y="3883046"/>
            <a:ext cx="656606" cy="430350"/>
          </a:xfrm>
          <a:prstGeom prst="rect">
            <a:avLst/>
          </a:prstGeom>
          <a:effectLst>
            <a:softEdge rad="31750"/>
          </a:effectLst>
        </p:spPr>
      </p:pic>
      <p:grpSp>
        <p:nvGrpSpPr>
          <p:cNvPr id="6" name="Group 5">
            <a:extLst>
              <a:ext uri="{FF2B5EF4-FFF2-40B4-BE49-F238E27FC236}">
                <a16:creationId xmlns:a16="http://schemas.microsoft.com/office/drawing/2014/main" id="{D42FD49A-7E35-47F9-0590-D8DBF2687B06}"/>
              </a:ext>
            </a:extLst>
          </p:cNvPr>
          <p:cNvGrpSpPr/>
          <p:nvPr/>
        </p:nvGrpSpPr>
        <p:grpSpPr>
          <a:xfrm>
            <a:off x="942010" y="2071617"/>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7">
              <a:alphaModFix amt="48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849" y="3231355"/>
              <a:ext cx="405195" cy="405195"/>
            </a:xfrm>
            <a:prstGeom prst="rect">
              <a:avLst/>
            </a:prstGeom>
          </p:spPr>
        </p:pic>
      </p:grpSp>
      <p:grpSp>
        <p:nvGrpSpPr>
          <p:cNvPr id="12" name="Group 11">
            <a:extLst>
              <a:ext uri="{FF2B5EF4-FFF2-40B4-BE49-F238E27FC236}">
                <a16:creationId xmlns:a16="http://schemas.microsoft.com/office/drawing/2014/main" id="{B3EF0F05-9A84-6DB3-2BA8-2B50448824C2}"/>
              </a:ext>
            </a:extLst>
          </p:cNvPr>
          <p:cNvGrpSpPr/>
          <p:nvPr/>
        </p:nvGrpSpPr>
        <p:grpSpPr>
          <a:xfrm>
            <a:off x="1853644" y="2058181"/>
            <a:ext cx="753272" cy="561867"/>
            <a:chOff x="425764" y="3193729"/>
            <a:chExt cx="753272" cy="561867"/>
          </a:xfrm>
        </p:grpSpPr>
        <p:pic>
          <p:nvPicPr>
            <p:cNvPr id="16" name="Picture 15" descr="Icon&#10;&#10;Description automatically generated">
              <a:extLst>
                <a:ext uri="{FF2B5EF4-FFF2-40B4-BE49-F238E27FC236}">
                  <a16:creationId xmlns:a16="http://schemas.microsoft.com/office/drawing/2014/main" id="{6E15499A-BA36-FE86-E5A3-56C22E433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19" name="Graphic 18" descr="User with solid fill">
              <a:extLst>
                <a:ext uri="{FF2B5EF4-FFF2-40B4-BE49-F238E27FC236}">
                  <a16:creationId xmlns:a16="http://schemas.microsoft.com/office/drawing/2014/main" id="{F8851B9B-2F8F-F042-65D0-9F618EA8A51E}"/>
                </a:ext>
              </a:extLst>
            </p:cNvPr>
            <p:cNvPicPr>
              <a:picLocks noChangeAspect="1"/>
            </p:cNvPicPr>
            <p:nvPr/>
          </p:nvPicPr>
          <p:blipFill>
            <a:blip r:embed="rId7">
              <a:alphaModFix amt="48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1321558" y="2561506"/>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153" y="2557391"/>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1873276" y="2576556"/>
            <a:ext cx="200559" cy="234714"/>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1677506" y="3132749"/>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EE57117-C83A-50F4-BEB4-4CF6EF4AFBF0}"/>
              </a:ext>
            </a:extLst>
          </p:cNvPr>
          <p:cNvCxnSpPr>
            <a:cxnSpLocks/>
          </p:cNvCxnSpPr>
          <p:nvPr/>
        </p:nvCxnSpPr>
        <p:spPr>
          <a:xfrm>
            <a:off x="1885916" y="3120063"/>
            <a:ext cx="373894" cy="781829"/>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4C1AA5D-93B6-B44D-5F41-9842CD42F392}"/>
              </a:ext>
            </a:extLst>
          </p:cNvPr>
          <p:cNvSpPr txBox="1"/>
          <p:nvPr/>
        </p:nvSpPr>
        <p:spPr>
          <a:xfrm>
            <a:off x="1362305" y="6583167"/>
            <a:ext cx="108296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 Software=</a:t>
            </a:r>
            <a:r>
              <a:rPr kumimoji="0" lang="en-US" sz="1000" b="0" i="0" u="none" strike="noStrike" kern="1200" cap="none" spc="0" normalizeH="0" baseline="0" noProof="0" err="1">
                <a:ln>
                  <a:noFill/>
                </a:ln>
                <a:solidFill>
                  <a:srgbClr val="000000"/>
                </a:solidFill>
                <a:effectLst/>
                <a:uLnTx/>
                <a:uFillTx/>
                <a:latin typeface="Segoe UI"/>
                <a:ea typeface="+mn-ea"/>
                <a:cs typeface="+mn-cs"/>
              </a:rPr>
              <a:t>Softwar</a:t>
            </a:r>
            <a:r>
              <a:rPr kumimoji="0" lang="en-US" sz="1000" b="0" i="0" u="none" strike="noStrike" kern="1200" cap="none" spc="0" normalizeH="0" baseline="0" noProof="0">
                <a:ln>
                  <a:noFill/>
                </a:ln>
                <a:solidFill>
                  <a:srgbClr val="000000"/>
                </a:solidFill>
                <a:effectLst/>
                <a:uLnTx/>
                <a:uFillTx/>
                <a:latin typeface="Segoe UI"/>
                <a:ea typeface="+mn-ea"/>
                <a:cs typeface="+mn-cs"/>
              </a:rPr>
              <a:t>e Media Encoder’s such as </a:t>
            </a:r>
            <a:r>
              <a:rPr kumimoji="0" lang="en-US" sz="1000" b="0" i="0" u="none" strike="noStrike" kern="1200" cap="none" spc="0" normalizeH="0" baseline="0" noProof="0">
                <a:ln>
                  <a:noFill/>
                </a:ln>
                <a:solidFill>
                  <a:srgbClr val="000000"/>
                </a:solidFill>
                <a:effectLst/>
                <a:uLnTx/>
                <a:uFillTx/>
                <a:latin typeface="Segoe UI"/>
                <a:ea typeface="+mn-ea"/>
                <a:cs typeface="+mn-cs"/>
                <a:hlinkClick r:id="rId10"/>
              </a:rPr>
              <a:t>OBS</a:t>
            </a:r>
            <a:r>
              <a:rPr kumimoji="0" lang="en-US" sz="1000" b="0" i="0" u="none" strike="noStrike" kern="1200" cap="none" spc="0" normalizeH="0" baseline="0" noProof="0">
                <a:ln>
                  <a:noFill/>
                </a:ln>
                <a:solidFill>
                  <a:srgbClr val="000000"/>
                </a:solidFill>
                <a:effectLst/>
                <a:uLnTx/>
                <a:uFillTx/>
                <a:latin typeface="Segoe UI"/>
                <a:ea typeface="+mn-ea"/>
                <a:cs typeface="+mn-cs"/>
              </a:rPr>
              <a:t>,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1"/>
              </a:rPr>
              <a:t>Wirecast</a:t>
            </a:r>
            <a:r>
              <a:rPr kumimoji="0" lang="en-US" sz="1000" b="0" i="0" u="none" strike="noStrike" kern="1200" cap="none" spc="0" normalizeH="0" baseline="0" noProof="0">
                <a:ln>
                  <a:noFill/>
                </a:ln>
                <a:solidFill>
                  <a:srgbClr val="000000"/>
                </a:solidFill>
                <a:effectLst/>
                <a:uLnTx/>
                <a:uFillTx/>
                <a:latin typeface="Segoe UI"/>
                <a:ea typeface="+mn-ea"/>
                <a:cs typeface="+mn-cs"/>
              </a:rPr>
              <a:t> and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2"/>
              </a:rPr>
              <a:t>Vmix</a:t>
            </a:r>
            <a:r>
              <a:rPr kumimoji="0" lang="en-US" sz="1000" b="0" i="0" u="none" strike="noStrike" kern="1200" cap="none" spc="0" normalizeH="0" baseline="0" noProof="0">
                <a:ln>
                  <a:noFill/>
                </a:ln>
                <a:solidFill>
                  <a:srgbClr val="000000"/>
                </a:solidFill>
                <a:effectLst/>
                <a:uLnTx/>
                <a:uFillTx/>
                <a:latin typeface="Segoe UI"/>
                <a:ea typeface="+mn-ea"/>
                <a:cs typeface="+mn-cs"/>
              </a:rPr>
              <a:t>. Hardware + Software solutions such as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3"/>
              </a:rPr>
              <a:t>Tricaster</a:t>
            </a:r>
            <a:r>
              <a:rPr kumimoji="0" lang="en-US" sz="1000" b="0" i="0" u="none" strike="noStrike" kern="1200" cap="none" spc="0" normalizeH="0" baseline="0" noProof="0">
                <a:ln>
                  <a:noFill/>
                </a:ln>
                <a:solidFill>
                  <a:srgbClr val="000000"/>
                </a:solidFill>
                <a:effectLst/>
                <a:uLnTx/>
                <a:uFillTx/>
                <a:latin typeface="Segoe UI"/>
                <a:ea typeface="+mn-ea"/>
                <a:cs typeface="+mn-cs"/>
              </a:rPr>
              <a:t> which all-in-one packages.   </a:t>
            </a:r>
          </a:p>
        </p:txBody>
      </p: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434397" y="106429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771203" y="1058840"/>
            <a:ext cx="22490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RTA/RTOA(TH)/1PeCDN</a:t>
            </a:r>
          </a:p>
        </p:txBody>
      </p:sp>
      <p:sp>
        <p:nvSpPr>
          <p:cNvPr id="23" name="TextBox 22">
            <a:extLst>
              <a:ext uri="{FF2B5EF4-FFF2-40B4-BE49-F238E27FC236}">
                <a16:creationId xmlns:a16="http://schemas.microsoft.com/office/drawing/2014/main" id="{76C4BB41-3005-E9D6-5849-7D99D51B6681}"/>
              </a:ext>
            </a:extLst>
          </p:cNvPr>
          <p:cNvSpPr txBox="1"/>
          <p:nvPr/>
        </p:nvSpPr>
        <p:spPr>
          <a:xfrm>
            <a:off x="4213910" y="1462534"/>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1022934" y="147588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9376172" y="1510780"/>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Attendees</a:t>
            </a:r>
          </a:p>
        </p:txBody>
      </p:sp>
      <p:sp>
        <p:nvSpPr>
          <p:cNvPr id="27" name="Rectangle 26">
            <a:extLst>
              <a:ext uri="{FF2B5EF4-FFF2-40B4-BE49-F238E27FC236}">
                <a16:creationId xmlns:a16="http://schemas.microsoft.com/office/drawing/2014/main" id="{D7CB15EF-ECFC-E912-1724-5A4E7540B100}"/>
              </a:ext>
            </a:extLst>
          </p:cNvPr>
          <p:cNvSpPr/>
          <p:nvPr/>
        </p:nvSpPr>
        <p:spPr>
          <a:xfrm>
            <a:off x="1022934" y="975769"/>
            <a:ext cx="10396447" cy="4867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B26E6F2A-0868-F1DA-7F41-057BEE330DAF}"/>
              </a:ext>
            </a:extLst>
          </p:cNvPr>
          <p:cNvSpPr txBox="1"/>
          <p:nvPr/>
        </p:nvSpPr>
        <p:spPr>
          <a:xfrm>
            <a:off x="6462984" y="1057878"/>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LEAP</a:t>
            </a:r>
          </a:p>
        </p:txBody>
      </p:sp>
    </p:spTree>
    <p:extLst>
      <p:ext uri="{BB962C8B-B14F-4D97-AF65-F5344CB8AC3E}">
        <p14:creationId xmlns:p14="http://schemas.microsoft.com/office/powerpoint/2010/main" val="24631776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p:txBody>
          <a:bodyPr/>
          <a:lstStyle/>
          <a:p>
            <a:r>
              <a:rPr lang="en-US"/>
              <a:t>The Keys to Success</a:t>
            </a:r>
          </a:p>
        </p:txBody>
      </p:sp>
      <p:cxnSp>
        <p:nvCxnSpPr>
          <p:cNvPr id="35" name="Straight Connector 34" descr="Timeline arrow">
            <a:extLst>
              <a:ext uri="{FF2B5EF4-FFF2-40B4-BE49-F238E27FC236}">
                <a16:creationId xmlns:a16="http://schemas.microsoft.com/office/drawing/2014/main" id="{D94583B4-A2BD-7A47-85B6-FAB73C357384}"/>
              </a:ext>
            </a:extLst>
          </p:cNvPr>
          <p:cNvCxnSpPr>
            <a:cxnSpLocks/>
          </p:cNvCxnSpPr>
          <p:nvPr/>
        </p:nvCxnSpPr>
        <p:spPr>
          <a:xfrm>
            <a:off x="584200" y="3579181"/>
            <a:ext cx="11025188"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9814648-3E02-844F-AD45-4B3A4F8A65AF}"/>
              </a:ext>
            </a:extLst>
          </p:cNvPr>
          <p:cNvSpPr txBox="1"/>
          <p:nvPr/>
        </p:nvSpPr>
        <p:spPr>
          <a:xfrm>
            <a:off x="741770"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Champion</a:t>
            </a:r>
          </a:p>
        </p:txBody>
      </p:sp>
      <p:grpSp>
        <p:nvGrpSpPr>
          <p:cNvPr id="3" name="Group 2" descr="Icon location">
            <a:extLst>
              <a:ext uri="{FF2B5EF4-FFF2-40B4-BE49-F238E27FC236}">
                <a16:creationId xmlns:a16="http://schemas.microsoft.com/office/drawing/2014/main" id="{F2D18BC0-BB5A-AE4F-89A4-6D4020FD1C02}"/>
              </a:ext>
            </a:extLst>
          </p:cNvPr>
          <p:cNvGrpSpPr/>
          <p:nvPr/>
        </p:nvGrpSpPr>
        <p:grpSpPr>
          <a:xfrm>
            <a:off x="917746" y="2958805"/>
            <a:ext cx="1243486" cy="1243486"/>
            <a:chOff x="584200" y="3560884"/>
            <a:chExt cx="659875" cy="659875"/>
          </a:xfrm>
        </p:grpSpPr>
        <p:grpSp>
          <p:nvGrpSpPr>
            <p:cNvPr id="21" name="Group 20">
              <a:extLst>
                <a:ext uri="{FF2B5EF4-FFF2-40B4-BE49-F238E27FC236}">
                  <a16:creationId xmlns:a16="http://schemas.microsoft.com/office/drawing/2014/main" id="{EE0693D1-59F4-7049-849C-8AC8D86B9D2E}"/>
                </a:ext>
              </a:extLst>
            </p:cNvPr>
            <p:cNvGrpSpPr/>
            <p:nvPr/>
          </p:nvGrpSpPr>
          <p:grpSpPr>
            <a:xfrm>
              <a:off x="584200" y="3560884"/>
              <a:ext cx="659875" cy="659875"/>
              <a:chOff x="584200" y="3560884"/>
              <a:chExt cx="659875" cy="659875"/>
            </a:xfrm>
          </p:grpSpPr>
          <p:sp>
            <p:nvSpPr>
              <p:cNvPr id="22" name="Oval 21">
                <a:extLst>
                  <a:ext uri="{FF2B5EF4-FFF2-40B4-BE49-F238E27FC236}">
                    <a16:creationId xmlns:a16="http://schemas.microsoft.com/office/drawing/2014/main" id="{0EF6AFD1-553D-9945-9F10-ECD973A9FC6D}"/>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3" name="Oval 22">
                <a:extLst>
                  <a:ext uri="{FF2B5EF4-FFF2-40B4-BE49-F238E27FC236}">
                    <a16:creationId xmlns:a16="http://schemas.microsoft.com/office/drawing/2014/main" id="{182C8F8B-C93B-9F4B-8B15-617A09E1D55E}"/>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59" name="Book_2" title="Icon of a book and a pencil">
              <a:extLst>
                <a:ext uri="{FF2B5EF4-FFF2-40B4-BE49-F238E27FC236}">
                  <a16:creationId xmlns:a16="http://schemas.microsoft.com/office/drawing/2014/main" id="{519E78DE-5DF6-F341-87A2-E9B7B7044C94}"/>
                </a:ext>
              </a:extLst>
            </p:cNvPr>
            <p:cNvSpPr>
              <a:spLocks noChangeAspect="1" noEditPoints="1"/>
            </p:cNvSpPr>
            <p:nvPr/>
          </p:nvSpPr>
          <p:spPr bwMode="auto">
            <a:xfrm>
              <a:off x="750685" y="3739157"/>
              <a:ext cx="329185" cy="300487"/>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9" name="TextBox 38">
            <a:extLst>
              <a:ext uri="{FF2B5EF4-FFF2-40B4-BE49-F238E27FC236}">
                <a16:creationId xmlns:a16="http://schemas.microsoft.com/office/drawing/2014/main" id="{AE7B703F-6E4B-D049-9076-3A3FAF4BA062}"/>
              </a:ext>
            </a:extLst>
          </p:cNvPr>
          <p:cNvSpPr txBox="1"/>
          <p:nvPr/>
        </p:nvSpPr>
        <p:spPr>
          <a:xfrm>
            <a:off x="617882" y="4434754"/>
            <a:ext cx="1843215" cy="21544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The Quality Champion is a group or individual passionate about the user experience and accountable for quality.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3"/>
              </a:rPr>
              <a:t>The Quality Champion Role</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 name="TextBox 36">
            <a:extLst>
              <a:ext uri="{FF2B5EF4-FFF2-40B4-BE49-F238E27FC236}">
                <a16:creationId xmlns:a16="http://schemas.microsoft.com/office/drawing/2014/main" id="{029391D6-7A49-C24A-845C-BD6753E67D60}"/>
              </a:ext>
            </a:extLst>
          </p:cNvPr>
          <p:cNvSpPr txBox="1"/>
          <p:nvPr/>
        </p:nvSpPr>
        <p:spPr>
          <a:xfrm>
            <a:off x="3659246"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Drive</a:t>
            </a:r>
          </a:p>
        </p:txBody>
      </p:sp>
      <p:grpSp>
        <p:nvGrpSpPr>
          <p:cNvPr id="24" name="Group 23">
            <a:extLst>
              <a:ext uri="{FF2B5EF4-FFF2-40B4-BE49-F238E27FC236}">
                <a16:creationId xmlns:a16="http://schemas.microsoft.com/office/drawing/2014/main" id="{BCE3D5B7-DDDA-0645-B453-19118EC75F4F}"/>
              </a:ext>
            </a:extLst>
          </p:cNvPr>
          <p:cNvGrpSpPr/>
          <p:nvPr/>
        </p:nvGrpSpPr>
        <p:grpSpPr>
          <a:xfrm>
            <a:off x="3835965" y="2987388"/>
            <a:ext cx="1242000" cy="1242000"/>
            <a:chOff x="584200" y="3560884"/>
            <a:chExt cx="659875" cy="659875"/>
          </a:xfrm>
        </p:grpSpPr>
        <p:sp>
          <p:nvSpPr>
            <p:cNvPr id="25" name="Oval 24">
              <a:extLst>
                <a:ext uri="{FF2B5EF4-FFF2-40B4-BE49-F238E27FC236}">
                  <a16:creationId xmlns:a16="http://schemas.microsoft.com/office/drawing/2014/main" id="{4DAF055E-ED1E-C341-9322-1D0D1FAAB9A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6" name="Oval 25">
              <a:extLst>
                <a:ext uri="{FF2B5EF4-FFF2-40B4-BE49-F238E27FC236}">
                  <a16:creationId xmlns:a16="http://schemas.microsoft.com/office/drawing/2014/main" id="{9E5F196D-214C-164E-8A44-B9B89EAC5501}"/>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55" name="TextBox 54">
            <a:extLst>
              <a:ext uri="{FF2B5EF4-FFF2-40B4-BE49-F238E27FC236}">
                <a16:creationId xmlns:a16="http://schemas.microsoft.com/office/drawing/2014/main" id="{E7469F56-A16C-0E43-9078-8468470E9877}"/>
              </a:ext>
            </a:extLst>
          </p:cNvPr>
          <p:cNvSpPr txBox="1"/>
          <p:nvPr/>
        </p:nvSpPr>
        <p:spPr>
          <a:xfrm>
            <a:off x="3612015" y="4462594"/>
            <a:ext cx="1689900" cy="15081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Consistently monitor the health of your tenant and drive improvements using the Call Quality Dashboard and Power BI. </a:t>
            </a:r>
          </a:p>
        </p:txBody>
      </p:sp>
      <p:sp>
        <p:nvSpPr>
          <p:cNvPr id="50" name="TextBox 49">
            <a:extLst>
              <a:ext uri="{FF2B5EF4-FFF2-40B4-BE49-F238E27FC236}">
                <a16:creationId xmlns:a16="http://schemas.microsoft.com/office/drawing/2014/main" id="{79C8BEEA-C4E6-8043-B127-B5CE82A50F62}"/>
              </a:ext>
            </a:extLst>
          </p:cNvPr>
          <p:cNvSpPr txBox="1"/>
          <p:nvPr/>
        </p:nvSpPr>
        <p:spPr>
          <a:xfrm>
            <a:off x="6606147"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Automate</a:t>
            </a:r>
          </a:p>
        </p:txBody>
      </p:sp>
      <p:grpSp>
        <p:nvGrpSpPr>
          <p:cNvPr id="27" name="Group 26" descr="Icon location">
            <a:extLst>
              <a:ext uri="{FF2B5EF4-FFF2-40B4-BE49-F238E27FC236}">
                <a16:creationId xmlns:a16="http://schemas.microsoft.com/office/drawing/2014/main" id="{E17DCCD5-C199-8C4D-BE52-2C2D7796F00C}"/>
              </a:ext>
            </a:extLst>
          </p:cNvPr>
          <p:cNvGrpSpPr/>
          <p:nvPr/>
        </p:nvGrpSpPr>
        <p:grpSpPr>
          <a:xfrm>
            <a:off x="6802734" y="2987388"/>
            <a:ext cx="1242000" cy="1242000"/>
            <a:chOff x="4358213" y="3560884"/>
            <a:chExt cx="659875" cy="659875"/>
          </a:xfrm>
        </p:grpSpPr>
        <p:grpSp>
          <p:nvGrpSpPr>
            <p:cNvPr id="28" name="Group 27">
              <a:extLst>
                <a:ext uri="{FF2B5EF4-FFF2-40B4-BE49-F238E27FC236}">
                  <a16:creationId xmlns:a16="http://schemas.microsoft.com/office/drawing/2014/main" id="{CCA978A2-2B76-C449-AB4C-3C90CF0365AB}"/>
                </a:ext>
              </a:extLst>
            </p:cNvPr>
            <p:cNvGrpSpPr/>
            <p:nvPr/>
          </p:nvGrpSpPr>
          <p:grpSpPr>
            <a:xfrm>
              <a:off x="4358213" y="3560884"/>
              <a:ext cx="659875" cy="659875"/>
              <a:chOff x="584200" y="3560884"/>
              <a:chExt cx="659875" cy="659875"/>
            </a:xfrm>
          </p:grpSpPr>
          <p:sp>
            <p:nvSpPr>
              <p:cNvPr id="30" name="Oval 29">
                <a:extLst>
                  <a:ext uri="{FF2B5EF4-FFF2-40B4-BE49-F238E27FC236}">
                    <a16:creationId xmlns:a16="http://schemas.microsoft.com/office/drawing/2014/main" id="{80F40B89-2B72-6D4C-91F9-912C1DDEF885}"/>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1" name="Oval 30">
                <a:extLst>
                  <a:ext uri="{FF2B5EF4-FFF2-40B4-BE49-F238E27FC236}">
                    <a16:creationId xmlns:a16="http://schemas.microsoft.com/office/drawing/2014/main" id="{D2EDDDB7-A71C-1342-AFCC-3CC3DBE94652}"/>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29" name="Relationship_F003" title="Icon of three boxes connected by lines">
              <a:extLst>
                <a:ext uri="{FF2B5EF4-FFF2-40B4-BE49-F238E27FC236}">
                  <a16:creationId xmlns:a16="http://schemas.microsoft.com/office/drawing/2014/main" id="{E0282A45-FF6C-2540-AC40-9DA2F0058041}"/>
                </a:ext>
              </a:extLst>
            </p:cNvPr>
            <p:cNvSpPr>
              <a:spLocks noChangeAspect="1" noEditPoints="1"/>
            </p:cNvSpPr>
            <p:nvPr/>
          </p:nvSpPr>
          <p:spPr bwMode="auto">
            <a:xfrm>
              <a:off x="4504544" y="3739157"/>
              <a:ext cx="321268" cy="300487"/>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6" name="TextBox 55">
            <a:extLst>
              <a:ext uri="{FF2B5EF4-FFF2-40B4-BE49-F238E27FC236}">
                <a16:creationId xmlns:a16="http://schemas.microsoft.com/office/drawing/2014/main" id="{E98020A0-3DB3-8644-8257-E1132A5382A7}"/>
              </a:ext>
            </a:extLst>
          </p:cNvPr>
          <p:cNvSpPr txBox="1"/>
          <p:nvPr/>
        </p:nvSpPr>
        <p:spPr>
          <a:xfrm>
            <a:off x="6645884" y="4462594"/>
            <a:ext cx="1972821"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Leverage the IP address </a:t>
            </a: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4"/>
              </a:rPr>
              <a:t>Web Services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to automate updates to your Firewall Rules and/or PAC 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51" name="TextBox 50">
            <a:extLst>
              <a:ext uri="{FF2B5EF4-FFF2-40B4-BE49-F238E27FC236}">
                <a16:creationId xmlns:a16="http://schemas.microsoft.com/office/drawing/2014/main" id="{0934464B-44C3-704A-BCF1-E4DC9A04A529}"/>
              </a:ext>
            </a:extLst>
          </p:cNvPr>
          <p:cNvSpPr txBox="1"/>
          <p:nvPr/>
        </p:nvSpPr>
        <p:spPr>
          <a:xfrm>
            <a:off x="9655041"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Implement</a:t>
            </a:r>
          </a:p>
        </p:txBody>
      </p:sp>
      <p:grpSp>
        <p:nvGrpSpPr>
          <p:cNvPr id="32" name="Group 31" descr="Icon location">
            <a:extLst>
              <a:ext uri="{FF2B5EF4-FFF2-40B4-BE49-F238E27FC236}">
                <a16:creationId xmlns:a16="http://schemas.microsoft.com/office/drawing/2014/main" id="{2374EA26-B59A-714B-A4A6-07C47FCC9FF4}"/>
              </a:ext>
            </a:extLst>
          </p:cNvPr>
          <p:cNvGrpSpPr/>
          <p:nvPr/>
        </p:nvGrpSpPr>
        <p:grpSpPr>
          <a:xfrm>
            <a:off x="9861383" y="2987388"/>
            <a:ext cx="1242000" cy="1242000"/>
            <a:chOff x="6240463" y="3560884"/>
            <a:chExt cx="659875" cy="659875"/>
          </a:xfrm>
        </p:grpSpPr>
        <p:grpSp>
          <p:nvGrpSpPr>
            <p:cNvPr id="34" name="Group 33">
              <a:extLst>
                <a:ext uri="{FF2B5EF4-FFF2-40B4-BE49-F238E27FC236}">
                  <a16:creationId xmlns:a16="http://schemas.microsoft.com/office/drawing/2014/main" id="{C9DAE554-FC9B-DD46-BDD3-7E784EEE9893}"/>
                </a:ext>
              </a:extLst>
            </p:cNvPr>
            <p:cNvGrpSpPr/>
            <p:nvPr/>
          </p:nvGrpSpPr>
          <p:grpSpPr>
            <a:xfrm>
              <a:off x="6240463" y="3560884"/>
              <a:ext cx="659875" cy="659875"/>
              <a:chOff x="584200" y="3560884"/>
              <a:chExt cx="659875" cy="659875"/>
            </a:xfrm>
          </p:grpSpPr>
          <p:sp>
            <p:nvSpPr>
              <p:cNvPr id="43" name="Oval 42">
                <a:extLst>
                  <a:ext uri="{FF2B5EF4-FFF2-40B4-BE49-F238E27FC236}">
                    <a16:creationId xmlns:a16="http://schemas.microsoft.com/office/drawing/2014/main" id="{23C2634A-D9BF-0A47-A71E-70C7E50F4363}"/>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44" name="Oval 43">
                <a:extLst>
                  <a:ext uri="{FF2B5EF4-FFF2-40B4-BE49-F238E27FC236}">
                    <a16:creationId xmlns:a16="http://schemas.microsoft.com/office/drawing/2014/main" id="{7305330F-09A8-D943-8116-93BEDB84EA11}"/>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42" name="Brush" title="Icon of a paintbrush">
              <a:extLst>
                <a:ext uri="{FF2B5EF4-FFF2-40B4-BE49-F238E27FC236}">
                  <a16:creationId xmlns:a16="http://schemas.microsoft.com/office/drawing/2014/main" id="{5E0399FA-83AA-284E-8765-078971014329}"/>
                </a:ext>
              </a:extLst>
            </p:cNvPr>
            <p:cNvSpPr>
              <a:spLocks noChangeAspect="1" noEditPoints="1"/>
            </p:cNvSpPr>
            <p:nvPr/>
          </p:nvSpPr>
          <p:spPr bwMode="auto">
            <a:xfrm>
              <a:off x="6359853" y="3732895"/>
              <a:ext cx="389618" cy="281697"/>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8" name="TextBox 57">
            <a:extLst>
              <a:ext uri="{FF2B5EF4-FFF2-40B4-BE49-F238E27FC236}">
                <a16:creationId xmlns:a16="http://schemas.microsoft.com/office/drawing/2014/main" id="{F3A3C887-766E-7947-9BF9-DDF8B4261A65}"/>
              </a:ext>
            </a:extLst>
          </p:cNvPr>
          <p:cNvSpPr txBox="1"/>
          <p:nvPr/>
        </p:nvSpPr>
        <p:spPr>
          <a:xfrm>
            <a:off x="9684663" y="4462594"/>
            <a:ext cx="1694808"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Implement process for ongoing health reviews and  remediate issues as discovered. </a:t>
            </a:r>
          </a:p>
        </p:txBody>
      </p:sp>
      <p:pic>
        <p:nvPicPr>
          <p:cNvPr id="6" name="Graphic 5" descr="Heart with pulse outline">
            <a:extLst>
              <a:ext uri="{FF2B5EF4-FFF2-40B4-BE49-F238E27FC236}">
                <a16:creationId xmlns:a16="http://schemas.microsoft.com/office/drawing/2014/main" id="{CD4AB1EC-4603-4570-A54D-31E1984B79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702" y="3137660"/>
            <a:ext cx="988527" cy="988527"/>
          </a:xfrm>
          <a:prstGeom prst="rect">
            <a:avLst/>
          </a:prstGeom>
        </p:spPr>
      </p:pic>
    </p:spTree>
    <p:extLst>
      <p:ext uri="{BB962C8B-B14F-4D97-AF65-F5344CB8AC3E}">
        <p14:creationId xmlns:p14="http://schemas.microsoft.com/office/powerpoint/2010/main" val="4158239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B4B84-CAB6-460F-A8B1-4BFFC2B1A3D9}"/>
              </a:ext>
            </a:extLst>
          </p:cNvPr>
          <p:cNvSpPr/>
          <p:nvPr/>
        </p:nvSpPr>
        <p:spPr>
          <a:xfrm>
            <a:off x="4158915" y="412766"/>
            <a:ext cx="5934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1.</a:t>
            </a:r>
          </a:p>
        </p:txBody>
      </p:sp>
      <p:sp>
        <p:nvSpPr>
          <p:cNvPr id="8" name="Inhaltsplatzhalter 4">
            <a:extLst>
              <a:ext uri="{FF2B5EF4-FFF2-40B4-BE49-F238E27FC236}">
                <a16:creationId xmlns:a16="http://schemas.microsoft.com/office/drawing/2014/main" id="{D1C08A79-866C-4CBA-94E8-F09BF4A852C2}"/>
              </a:ext>
            </a:extLst>
          </p:cNvPr>
          <p:cNvSpPr txBox="1">
            <a:spLocks/>
          </p:cNvSpPr>
          <p:nvPr/>
        </p:nvSpPr>
        <p:spPr>
          <a:xfrm>
            <a:off x="4752348" y="5854749"/>
            <a:ext cx="7230003"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3">
                  <a:extLst>
                    <a:ext uri="{A12FA001-AC4F-418D-AE19-62706E023703}">
                      <ahyp:hlinkClr xmlns:ahyp="http://schemas.microsoft.com/office/drawing/2018/hyperlinkcolor" val="tx"/>
                    </a:ext>
                  </a:extLst>
                </a:hlinkClick>
              </a:rPr>
              <a:t>Deploy Quality of Service (QoS) where needed</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 congested networks, media workloads should be prioritized into proper queues to protect packets on managed networks.</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5FCA815B-948E-487F-9908-1554079E986C}"/>
              </a:ext>
            </a:extLst>
          </p:cNvPr>
          <p:cNvSpPr/>
          <p:nvPr/>
        </p:nvSpPr>
        <p:spPr>
          <a:xfrm>
            <a:off x="4111941" y="1345573"/>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2.</a:t>
            </a:r>
          </a:p>
        </p:txBody>
      </p:sp>
      <p:sp>
        <p:nvSpPr>
          <p:cNvPr id="10" name="TextBox 9">
            <a:extLst>
              <a:ext uri="{FF2B5EF4-FFF2-40B4-BE49-F238E27FC236}">
                <a16:creationId xmlns:a16="http://schemas.microsoft.com/office/drawing/2014/main" id="{72C3DD8A-C9C5-496E-AB95-5F97003C8C5A}"/>
              </a:ext>
            </a:extLst>
          </p:cNvPr>
          <p:cNvSpPr txBox="1"/>
          <p:nvPr/>
        </p:nvSpPr>
        <p:spPr>
          <a:xfrm>
            <a:off x="4752347" y="1319412"/>
            <a:ext cx="7230003"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4">
                  <a:extLst>
                    <a:ext uri="{A12FA001-AC4F-418D-AE19-62706E023703}">
                      <ahyp:hlinkClr xmlns:ahyp="http://schemas.microsoft.com/office/drawing/2018/hyperlinkcolor" val="tx"/>
                    </a:ext>
                  </a:extLst>
                </a:hlinkClick>
              </a:rPr>
              <a:t>Bypass proxy and deep packet inspection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Bypass on-premises and cloud-based proxy and inspection services commonly used for Internet browsing.</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11A3EBF9-471D-46B0-A2D5-DE7A7617C7F2}"/>
              </a:ext>
            </a:extLst>
          </p:cNvPr>
          <p:cNvSpPr/>
          <p:nvPr/>
        </p:nvSpPr>
        <p:spPr>
          <a:xfrm>
            <a:off x="4117551" y="2198619"/>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3.</a:t>
            </a:r>
          </a:p>
        </p:txBody>
      </p:sp>
      <p:sp>
        <p:nvSpPr>
          <p:cNvPr id="12" name="TextBox 11">
            <a:extLst>
              <a:ext uri="{FF2B5EF4-FFF2-40B4-BE49-F238E27FC236}">
                <a16:creationId xmlns:a16="http://schemas.microsoft.com/office/drawing/2014/main" id="{1813B061-DA27-4EFC-AFE3-4471DB05953C}"/>
              </a:ext>
            </a:extLst>
          </p:cNvPr>
          <p:cNvSpPr txBox="1"/>
          <p:nvPr/>
        </p:nvSpPr>
        <p:spPr>
          <a:xfrm>
            <a:off x="4752348" y="2274024"/>
            <a:ext cx="7230003" cy="5570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5">
                  <a:extLst>
                    <a:ext uri="{A12FA001-AC4F-418D-AE19-62706E023703}">
                      <ahyp:hlinkClr xmlns:ahyp="http://schemas.microsoft.com/office/drawing/2018/hyperlinkcolor" val="tx"/>
                    </a:ext>
                  </a:extLst>
                </a:hlinkClick>
              </a:rPr>
              <a:t>Implement split tunnelling for VPN solutions</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Facilitate direct connectivity to these cloud endpoints for VPN users by implementing split tunneling.</a:t>
            </a:r>
          </a:p>
        </p:txBody>
      </p:sp>
      <p:sp>
        <p:nvSpPr>
          <p:cNvPr id="13" name="Rectangle 12">
            <a:extLst>
              <a:ext uri="{FF2B5EF4-FFF2-40B4-BE49-F238E27FC236}">
                <a16:creationId xmlns:a16="http://schemas.microsoft.com/office/drawing/2014/main" id="{502A392B-A392-4CAB-BC58-34C13E30DBAA}"/>
              </a:ext>
            </a:extLst>
          </p:cNvPr>
          <p:cNvSpPr/>
          <p:nvPr/>
        </p:nvSpPr>
        <p:spPr>
          <a:xfrm>
            <a:off x="4111941" y="3040894"/>
            <a:ext cx="6030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4.</a:t>
            </a:r>
          </a:p>
        </p:txBody>
      </p:sp>
      <p:sp>
        <p:nvSpPr>
          <p:cNvPr id="14" name="TextBox 13">
            <a:extLst>
              <a:ext uri="{FF2B5EF4-FFF2-40B4-BE49-F238E27FC236}">
                <a16:creationId xmlns:a16="http://schemas.microsoft.com/office/drawing/2014/main" id="{BB504914-569E-428F-848E-69F4E3071AA3}"/>
              </a:ext>
            </a:extLst>
          </p:cNvPr>
          <p:cNvSpPr txBox="1"/>
          <p:nvPr/>
        </p:nvSpPr>
        <p:spPr>
          <a:xfrm>
            <a:off x="4752348" y="388649"/>
            <a:ext cx="7230003"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6">
                  <a:extLst>
                    <a:ext uri="{A12FA001-AC4F-418D-AE19-62706E023703}">
                      <ahyp:hlinkClr xmlns:ahyp="http://schemas.microsoft.com/office/drawing/2018/hyperlinkcolor" val="tx"/>
                    </a:ext>
                  </a:extLst>
                </a:hlinkClick>
              </a:rPr>
              <a:t>Ensure the right ports and protocols are open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Subnets, 13.107.64.0/18, 52.112.0.0/14, 52.120.0.0/14, 2603:1063::/38 and Ports: UDP 3478-3481 &amp; TCP 443 are needed for Teams signalling and media traffic.</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51749782-9398-4E9D-8538-55FD112EC9E3}"/>
              </a:ext>
            </a:extLst>
          </p:cNvPr>
          <p:cNvSpPr/>
          <p:nvPr/>
        </p:nvSpPr>
        <p:spPr>
          <a:xfrm>
            <a:off x="4117551" y="3942595"/>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5.</a:t>
            </a:r>
          </a:p>
        </p:txBody>
      </p:sp>
      <p:pic>
        <p:nvPicPr>
          <p:cNvPr id="17" name="Picture 2" descr="See the source image">
            <a:extLst>
              <a:ext uri="{FF2B5EF4-FFF2-40B4-BE49-F238E27FC236}">
                <a16:creationId xmlns:a16="http://schemas.microsoft.com/office/drawing/2014/main" id="{C2B858F6-2A83-438B-9C7B-BC23560F0F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80" y="3040894"/>
            <a:ext cx="2126504" cy="2126504"/>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E9C3779F-C33B-4D37-A931-FEA0DDB6F3B8}"/>
              </a:ext>
            </a:extLst>
          </p:cNvPr>
          <p:cNvSpPr>
            <a:spLocks noGrp="1"/>
          </p:cNvSpPr>
          <p:nvPr>
            <p:ph type="title"/>
          </p:nvPr>
        </p:nvSpPr>
        <p:spPr>
          <a:xfrm>
            <a:off x="0" y="118597"/>
            <a:ext cx="3973484" cy="1107996"/>
          </a:xfrm>
        </p:spPr>
        <p:txBody>
          <a:bodyPr/>
          <a:lstStyle/>
          <a:p>
            <a:pPr algn="ctr"/>
            <a:r>
              <a:rPr lang="en-US" sz="360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Quality/Reliability Checklist</a:t>
            </a:r>
          </a:p>
        </p:txBody>
      </p:sp>
      <p:sp>
        <p:nvSpPr>
          <p:cNvPr id="24" name="TextBox 23">
            <a:extLst>
              <a:ext uri="{FF2B5EF4-FFF2-40B4-BE49-F238E27FC236}">
                <a16:creationId xmlns:a16="http://schemas.microsoft.com/office/drawing/2014/main" id="{E38817BE-0599-448B-B78B-4820876FC5D9}"/>
              </a:ext>
            </a:extLst>
          </p:cNvPr>
          <p:cNvSpPr txBox="1"/>
          <p:nvPr/>
        </p:nvSpPr>
        <p:spPr>
          <a:xfrm>
            <a:off x="4752347" y="4895781"/>
            <a:ext cx="7230005"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8">
                  <a:extLst>
                    <a:ext uri="{A12FA001-AC4F-418D-AE19-62706E023703}">
                      <ahyp:hlinkClr xmlns:ahyp="http://schemas.microsoft.com/office/drawing/2018/hyperlinkcolor" val="tx"/>
                    </a:ext>
                  </a:extLst>
                </a:hlinkClick>
              </a:rPr>
              <a:t>Take the shortest path to the Internet</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Route traffic to the Internet as close as possible to the endpoint. This ensure traffic enters the Microsoft managed network faster with fewer hops and points of failure in between. </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5" name="Inhaltsplatzhalter 4">
            <a:extLst>
              <a:ext uri="{FF2B5EF4-FFF2-40B4-BE49-F238E27FC236}">
                <a16:creationId xmlns:a16="http://schemas.microsoft.com/office/drawing/2014/main" id="{28E6BDAF-1D03-4F96-86D3-0E83BD595EDC}"/>
              </a:ext>
            </a:extLst>
          </p:cNvPr>
          <p:cNvSpPr txBox="1">
            <a:spLocks/>
          </p:cNvSpPr>
          <p:nvPr/>
        </p:nvSpPr>
        <p:spPr>
          <a:xfrm>
            <a:off x="4752347" y="3111409"/>
            <a:ext cx="7230003"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9">
                  <a:extLst>
                    <a:ext uri="{A12FA001-AC4F-418D-AE19-62706E023703}">
                      <ahyp:hlinkClr xmlns:ahyp="http://schemas.microsoft.com/office/drawing/2018/hyperlinkcolor" val="tx"/>
                    </a:ext>
                  </a:extLst>
                </a:hlinkClick>
              </a:rPr>
              <a:t>Exclude important processes from anti virus/DLP scanning</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Excluding teams.exe, for example, from scanning keeps then from interrupting the operation of team which can lead to slow system performance.</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8AEE7E20-BC10-4A7B-9EA5-FB3E93F69E6A}"/>
              </a:ext>
            </a:extLst>
          </p:cNvPr>
          <p:cNvSpPr/>
          <p:nvPr/>
        </p:nvSpPr>
        <p:spPr>
          <a:xfrm>
            <a:off x="4117551" y="4838227"/>
            <a:ext cx="5950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6.</a:t>
            </a:r>
          </a:p>
        </p:txBody>
      </p:sp>
      <p:sp>
        <p:nvSpPr>
          <p:cNvPr id="27" name="Inhaltsplatzhalter 4">
            <a:extLst>
              <a:ext uri="{FF2B5EF4-FFF2-40B4-BE49-F238E27FC236}">
                <a16:creationId xmlns:a16="http://schemas.microsoft.com/office/drawing/2014/main" id="{7F20A2F5-E6FE-41F0-B799-AF1072B5F3F3}"/>
              </a:ext>
            </a:extLst>
          </p:cNvPr>
          <p:cNvSpPr txBox="1">
            <a:spLocks/>
          </p:cNvSpPr>
          <p:nvPr/>
        </p:nvSpPr>
        <p:spPr>
          <a:xfrm>
            <a:off x="4773028" y="3978691"/>
            <a:ext cx="7188639"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8">
                  <a:extLst>
                    <a:ext uri="{A12FA001-AC4F-418D-AE19-62706E023703}">
                      <ahyp:hlinkClr xmlns:ahyp="http://schemas.microsoft.com/office/drawing/2018/hyperlinkcolor" val="tx"/>
                    </a:ext>
                  </a:extLst>
                </a:hlinkClick>
              </a:rPr>
              <a:t>Local DNS resolution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services are deployed globally and use geo-based DNS and Anycast IP to load balance and allocate services closest to the endpoint.    </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8" name="Rectangle 27">
            <a:extLst>
              <a:ext uri="{FF2B5EF4-FFF2-40B4-BE49-F238E27FC236}">
                <a16:creationId xmlns:a16="http://schemas.microsoft.com/office/drawing/2014/main" id="{CF8AD640-91DE-4F5D-8F05-00643E924D6B}"/>
              </a:ext>
            </a:extLst>
          </p:cNvPr>
          <p:cNvSpPr/>
          <p:nvPr/>
        </p:nvSpPr>
        <p:spPr>
          <a:xfrm>
            <a:off x="4117551" y="5763769"/>
            <a:ext cx="5950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7.</a:t>
            </a:r>
          </a:p>
        </p:txBody>
      </p:sp>
      <p:sp>
        <p:nvSpPr>
          <p:cNvPr id="30" name="Inhaltsplatzhalter 3">
            <a:extLst>
              <a:ext uri="{FF2B5EF4-FFF2-40B4-BE49-F238E27FC236}">
                <a16:creationId xmlns:a16="http://schemas.microsoft.com/office/drawing/2014/main" id="{5947A0B0-BCD8-4474-B84B-2739B918F9A6}"/>
              </a:ext>
            </a:extLst>
          </p:cNvPr>
          <p:cNvSpPr>
            <a:spLocks noGrp="1"/>
          </p:cNvSpPr>
          <p:nvPr>
            <p:ph type="body" sz="quarter" idx="10"/>
          </p:nvPr>
        </p:nvSpPr>
        <p:spPr>
          <a:xfrm>
            <a:off x="477911" y="1471078"/>
            <a:ext cx="3017663" cy="1015663"/>
          </a:xfrm>
        </p:spPr>
        <p:txBody>
          <a:bodyPr/>
          <a:lstStyle/>
          <a:p>
            <a:pPr marL="0" indent="0" algn="ctr"/>
            <a:r>
              <a:rPr lang="en-GB" sz="2000">
                <a:solidFill>
                  <a:schemeClr val="accent3">
                    <a:lumMod val="50000"/>
                  </a:schemeClr>
                </a:solidFill>
                <a:latin typeface="+mj-lt"/>
              </a:rPr>
              <a:t>There are </a:t>
            </a:r>
            <a:r>
              <a:rPr lang="en-GB" sz="2000" b="1">
                <a:solidFill>
                  <a:schemeClr val="accent3">
                    <a:lumMod val="50000"/>
                  </a:schemeClr>
                </a:solidFill>
                <a:latin typeface="+mj-lt"/>
              </a:rPr>
              <a:t>7</a:t>
            </a:r>
            <a:r>
              <a:rPr lang="en-GB" sz="2000">
                <a:solidFill>
                  <a:schemeClr val="accent3">
                    <a:lumMod val="50000"/>
                  </a:schemeClr>
                </a:solidFill>
                <a:latin typeface="+mj-lt"/>
              </a:rPr>
              <a:t> key configuration areas to validate – </a:t>
            </a:r>
            <a:r>
              <a:rPr lang="en-GB" sz="2000" b="1">
                <a:solidFill>
                  <a:schemeClr val="accent3">
                    <a:lumMod val="50000"/>
                  </a:schemeClr>
                </a:solidFill>
                <a:latin typeface="+mj-lt"/>
              </a:rPr>
              <a:t>start here</a:t>
            </a:r>
          </a:p>
        </p:txBody>
      </p:sp>
      <p:sp>
        <p:nvSpPr>
          <p:cNvPr id="32" name="TextBox 31">
            <a:extLst>
              <a:ext uri="{FF2B5EF4-FFF2-40B4-BE49-F238E27FC236}">
                <a16:creationId xmlns:a16="http://schemas.microsoft.com/office/drawing/2014/main" id="{A8E95BBA-F94F-4A4F-B288-EAEBDCF4AAC1}"/>
              </a:ext>
            </a:extLst>
          </p:cNvPr>
          <p:cNvSpPr txBox="1"/>
          <p:nvPr/>
        </p:nvSpPr>
        <p:spPr>
          <a:xfrm>
            <a:off x="565716" y="5408473"/>
            <a:ext cx="284205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NOTE</a:t>
            </a:r>
            <a:r>
              <a:rPr kumimoji="0" lang="en-GB" sz="14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 Some of these changes can have perceived security risks, please see the </a:t>
            </a:r>
            <a:r>
              <a:rPr kumimoji="0" lang="en-GB" sz="1400" b="0" i="0" u="none" strike="noStrike" kern="1200" cap="none" spc="0" normalizeH="0" baseline="0" noProof="0">
                <a:ln>
                  <a:noFill/>
                </a:ln>
                <a:solidFill>
                  <a:srgbClr val="002060"/>
                </a:solidFill>
                <a:effectLst/>
                <a:uLnTx/>
                <a:uFillTx/>
                <a:latin typeface="Segoe UI"/>
                <a:ea typeface="+mn-ea"/>
                <a:cs typeface="Segoe UI Light" panose="020B0502040204020203" pitchFamily="34" charset="0"/>
                <a:hlinkClick r:id="rId10">
                  <a:extLst>
                    <a:ext uri="{A12FA001-AC4F-418D-AE19-62706E023703}">
                      <ahyp:hlinkClr xmlns:ahyp="http://schemas.microsoft.com/office/drawing/2018/hyperlinkcolor" val="tx"/>
                    </a:ext>
                  </a:extLst>
                </a:hlinkClick>
              </a:rPr>
              <a:t>Teams Security Guide</a:t>
            </a:r>
            <a:r>
              <a:rPr kumimoji="0" lang="en-GB" sz="1400" b="0" i="0" u="none" strike="noStrike" kern="1200" cap="none" spc="0" normalizeH="0" baseline="0" noProof="0">
                <a:ln>
                  <a:noFill/>
                </a:ln>
                <a:solidFill>
                  <a:srgbClr val="002060"/>
                </a:solidFill>
                <a:effectLst/>
                <a:uLnTx/>
                <a:uFillTx/>
                <a:latin typeface="Segoe UI"/>
                <a:ea typeface="+mn-ea"/>
                <a:cs typeface="Segoe UI Light" panose="020B0502040204020203" pitchFamily="34" charset="0"/>
              </a:rPr>
              <a:t> </a:t>
            </a:r>
            <a:r>
              <a:rPr kumimoji="0" lang="en-GB" sz="14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to understand how we ensure the security of our traffic. </a:t>
            </a:r>
            <a:endParaRPr kumimoji="0" lang="en-US" sz="1400" b="0" i="0" u="none" strike="noStrike" kern="1200" cap="none" spc="0" normalizeH="0" baseline="0" noProof="0">
              <a:ln>
                <a:noFill/>
              </a:ln>
              <a:solidFill>
                <a:srgbClr val="6E6E73"/>
              </a:solidFill>
              <a:effectLst/>
              <a:uLnTx/>
              <a:uFillTx/>
              <a:latin typeface="Segoe UI"/>
              <a:ea typeface="+mn-ea"/>
              <a:cs typeface="Segoe UI Light" panose="020B0502040204020203" pitchFamily="34" charset="0"/>
            </a:endParaRPr>
          </a:p>
        </p:txBody>
      </p:sp>
      <p:sp>
        <p:nvSpPr>
          <p:cNvPr id="2" name="Rectangle: Rounded Corners 1">
            <a:extLst>
              <a:ext uri="{FF2B5EF4-FFF2-40B4-BE49-F238E27FC236}">
                <a16:creationId xmlns:a16="http://schemas.microsoft.com/office/drawing/2014/main" id="{73C25E9E-7E3D-C9E2-07F1-B0D7E4B44E1E}"/>
              </a:ext>
            </a:extLst>
          </p:cNvPr>
          <p:cNvSpPr/>
          <p:nvPr/>
        </p:nvSpPr>
        <p:spPr>
          <a:xfrm>
            <a:off x="4111941" y="239613"/>
            <a:ext cx="7917082" cy="3702982"/>
          </a:xfrm>
          <a:prstGeom prst="roundRect">
            <a:avLst>
              <a:gd name="adj" fmla="val 2913"/>
            </a:avLst>
          </a:prstGeom>
          <a:no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09159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7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1+#ppt_w/2"/>
                                          </p:val>
                                        </p:tav>
                                        <p:tav tm="100000">
                                          <p:val>
                                            <p:strVal val="#ppt_x"/>
                                          </p:val>
                                        </p:tav>
                                      </p:tavLst>
                                    </p:anim>
                                    <p:anim calcmode="lin" valueType="num">
                                      <p:cBhvr additive="base">
                                        <p:cTn id="24" dur="75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1+#ppt_w/2"/>
                                          </p:val>
                                        </p:tav>
                                        <p:tav tm="100000">
                                          <p:val>
                                            <p:strVal val="#ppt_x"/>
                                          </p:val>
                                        </p:tav>
                                      </p:tavLst>
                                    </p:anim>
                                    <p:anim calcmode="lin" valueType="num">
                                      <p:cBhvr additive="base">
                                        <p:cTn id="32" dur="75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1+#ppt_w/2"/>
                                          </p:val>
                                        </p:tav>
                                        <p:tav tm="100000">
                                          <p:val>
                                            <p:strVal val="#ppt_x"/>
                                          </p:val>
                                        </p:tav>
                                      </p:tavLst>
                                    </p:anim>
                                    <p:anim calcmode="lin" valueType="num">
                                      <p:cBhvr additive="base">
                                        <p:cTn id="36" dur="75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125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750" fill="hold"/>
                                        <p:tgtEl>
                                          <p:spTgt spid="15"/>
                                        </p:tgtEl>
                                        <p:attrNameLst>
                                          <p:attrName>ppt_x</p:attrName>
                                        </p:attrNameLst>
                                      </p:cBhvr>
                                      <p:tavLst>
                                        <p:tav tm="0">
                                          <p:val>
                                            <p:strVal val="1+#ppt_w/2"/>
                                          </p:val>
                                        </p:tav>
                                        <p:tav tm="100000">
                                          <p:val>
                                            <p:strVal val="#ppt_x"/>
                                          </p:val>
                                        </p:tav>
                                      </p:tavLst>
                                    </p:anim>
                                    <p:anim calcmode="lin" valueType="num">
                                      <p:cBhvr additive="base">
                                        <p:cTn id="40" dur="75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5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750" fill="hold"/>
                                        <p:tgtEl>
                                          <p:spTgt spid="24"/>
                                        </p:tgtEl>
                                        <p:attrNameLst>
                                          <p:attrName>ppt_x</p:attrName>
                                        </p:attrNameLst>
                                      </p:cBhvr>
                                      <p:tavLst>
                                        <p:tav tm="0">
                                          <p:val>
                                            <p:strVal val="1+#ppt_w/2"/>
                                          </p:val>
                                        </p:tav>
                                        <p:tav tm="100000">
                                          <p:val>
                                            <p:strVal val="#ppt_x"/>
                                          </p:val>
                                        </p:tav>
                                      </p:tavLst>
                                    </p:anim>
                                    <p:anim calcmode="lin" valueType="num">
                                      <p:cBhvr additive="base">
                                        <p:cTn id="44" dur="75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25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25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750" fill="hold"/>
                                        <p:tgtEl>
                                          <p:spTgt spid="26"/>
                                        </p:tgtEl>
                                        <p:attrNameLst>
                                          <p:attrName>ppt_x</p:attrName>
                                        </p:attrNameLst>
                                      </p:cBhvr>
                                      <p:tavLst>
                                        <p:tav tm="0">
                                          <p:val>
                                            <p:strVal val="1+#ppt_w/2"/>
                                          </p:val>
                                        </p:tav>
                                        <p:tav tm="100000">
                                          <p:val>
                                            <p:strVal val="#ppt_x"/>
                                          </p:val>
                                        </p:tav>
                                      </p:tavLst>
                                    </p:anim>
                                    <p:anim calcmode="lin" valueType="num">
                                      <p:cBhvr additive="base">
                                        <p:cTn id="52" dur="75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25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750" fill="hold"/>
                                        <p:tgtEl>
                                          <p:spTgt spid="27"/>
                                        </p:tgtEl>
                                        <p:attrNameLst>
                                          <p:attrName>ppt_x</p:attrName>
                                        </p:attrNameLst>
                                      </p:cBhvr>
                                      <p:tavLst>
                                        <p:tav tm="0">
                                          <p:val>
                                            <p:strVal val="1+#ppt_w/2"/>
                                          </p:val>
                                        </p:tav>
                                        <p:tav tm="100000">
                                          <p:val>
                                            <p:strVal val="#ppt_x"/>
                                          </p:val>
                                        </p:tav>
                                      </p:tavLst>
                                    </p:anim>
                                    <p:anim calcmode="lin" valueType="num">
                                      <p:cBhvr additive="base">
                                        <p:cTn id="56" dur="75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25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750" fill="hold"/>
                                        <p:tgtEl>
                                          <p:spTgt spid="28"/>
                                        </p:tgtEl>
                                        <p:attrNameLst>
                                          <p:attrName>ppt_x</p:attrName>
                                        </p:attrNameLst>
                                      </p:cBhvr>
                                      <p:tavLst>
                                        <p:tav tm="0">
                                          <p:val>
                                            <p:strVal val="1+#ppt_w/2"/>
                                          </p:val>
                                        </p:tav>
                                        <p:tav tm="100000">
                                          <p:val>
                                            <p:strVal val="#ppt_x"/>
                                          </p:val>
                                        </p:tav>
                                      </p:tavLst>
                                    </p:anim>
                                    <p:anim calcmode="lin" valueType="num">
                                      <p:cBhvr additive="base">
                                        <p:cTn id="60"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62DF2-FEE8-4EE9-B839-6C16C64992D8}"/>
              </a:ext>
            </a:extLst>
          </p:cNvPr>
          <p:cNvSpPr>
            <a:spLocks noGrp="1"/>
          </p:cNvSpPr>
          <p:nvPr>
            <p:ph type="title"/>
          </p:nvPr>
        </p:nvSpPr>
        <p:spPr/>
        <p:txBody>
          <a:bodyPr/>
          <a:lstStyle/>
          <a:p>
            <a:r>
              <a:rPr lang="en-US"/>
              <a:t>Troubleshooting Workflow</a:t>
            </a:r>
          </a:p>
        </p:txBody>
      </p:sp>
      <p:sp>
        <p:nvSpPr>
          <p:cNvPr id="5" name="Freeform: Shape 4">
            <a:extLst>
              <a:ext uri="{FF2B5EF4-FFF2-40B4-BE49-F238E27FC236}">
                <a16:creationId xmlns:a16="http://schemas.microsoft.com/office/drawing/2014/main" id="{37930E53-8C91-4E88-A0AA-7108876AFE5C}"/>
              </a:ext>
            </a:extLst>
          </p:cNvPr>
          <p:cNvSpPr/>
          <p:nvPr/>
        </p:nvSpPr>
        <p:spPr>
          <a:xfrm>
            <a:off x="604519" y="1191343"/>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Ask the triage questions </a:t>
            </a:r>
          </a:p>
        </p:txBody>
      </p:sp>
      <p:sp>
        <p:nvSpPr>
          <p:cNvPr id="6" name="Freeform: Shape 5">
            <a:extLst>
              <a:ext uri="{FF2B5EF4-FFF2-40B4-BE49-F238E27FC236}">
                <a16:creationId xmlns:a16="http://schemas.microsoft.com/office/drawing/2014/main" id="{8AE2518F-A03F-4443-8788-21E0D373F54D}"/>
              </a:ext>
            </a:extLst>
          </p:cNvPr>
          <p:cNvSpPr/>
          <p:nvPr/>
        </p:nvSpPr>
        <p:spPr>
          <a:xfrm>
            <a:off x="1517719" y="1863212"/>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8E0579B4-D8D4-445A-81D0-93E56C2E07A8}"/>
              </a:ext>
            </a:extLst>
          </p:cNvPr>
          <p:cNvSpPr/>
          <p:nvPr/>
        </p:nvSpPr>
        <p:spPr>
          <a:xfrm>
            <a:off x="604519" y="2139866"/>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Check Call Analytics or CQD</a:t>
            </a:r>
          </a:p>
        </p:txBody>
      </p:sp>
      <p:sp>
        <p:nvSpPr>
          <p:cNvPr id="8" name="Freeform: Shape 7">
            <a:extLst>
              <a:ext uri="{FF2B5EF4-FFF2-40B4-BE49-F238E27FC236}">
                <a16:creationId xmlns:a16="http://schemas.microsoft.com/office/drawing/2014/main" id="{A8AA546D-5C52-4611-A6E2-9AC954495899}"/>
              </a:ext>
            </a:extLst>
          </p:cNvPr>
          <p:cNvSpPr/>
          <p:nvPr/>
        </p:nvSpPr>
        <p:spPr>
          <a:xfrm>
            <a:off x="1517719" y="2811736"/>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60E6FB4A-2609-4B1A-ABA6-CA8E5F22B203}"/>
              </a:ext>
            </a:extLst>
          </p:cNvPr>
          <p:cNvSpPr/>
          <p:nvPr/>
        </p:nvSpPr>
        <p:spPr>
          <a:xfrm>
            <a:off x="604519" y="3088390"/>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Run Fiddler and/or Wireshark</a:t>
            </a:r>
          </a:p>
        </p:txBody>
      </p:sp>
      <p:sp>
        <p:nvSpPr>
          <p:cNvPr id="11" name="Freeform: Shape 10">
            <a:extLst>
              <a:ext uri="{FF2B5EF4-FFF2-40B4-BE49-F238E27FC236}">
                <a16:creationId xmlns:a16="http://schemas.microsoft.com/office/drawing/2014/main" id="{2D70CB2C-53A5-400D-9E56-FB3623C97948}"/>
              </a:ext>
            </a:extLst>
          </p:cNvPr>
          <p:cNvSpPr/>
          <p:nvPr/>
        </p:nvSpPr>
        <p:spPr>
          <a:xfrm>
            <a:off x="1517719" y="3760260"/>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F73D4D6C-32FD-441C-9049-9C59CA265957}"/>
              </a:ext>
            </a:extLst>
          </p:cNvPr>
          <p:cNvSpPr/>
          <p:nvPr/>
        </p:nvSpPr>
        <p:spPr>
          <a:xfrm>
            <a:off x="604519" y="4036913"/>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Reproduce the issue</a:t>
            </a:r>
          </a:p>
        </p:txBody>
      </p:sp>
      <p:sp>
        <p:nvSpPr>
          <p:cNvPr id="13" name="Freeform: Shape 12">
            <a:extLst>
              <a:ext uri="{FF2B5EF4-FFF2-40B4-BE49-F238E27FC236}">
                <a16:creationId xmlns:a16="http://schemas.microsoft.com/office/drawing/2014/main" id="{73AD75ED-2FCF-49B5-B68F-8A389C9D281F}"/>
              </a:ext>
            </a:extLst>
          </p:cNvPr>
          <p:cNvSpPr/>
          <p:nvPr/>
        </p:nvSpPr>
        <p:spPr>
          <a:xfrm>
            <a:off x="1517719" y="4708784"/>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D5A7FB40-9F38-4A6D-938F-376E80A4D111}"/>
              </a:ext>
            </a:extLst>
          </p:cNvPr>
          <p:cNvSpPr/>
          <p:nvPr/>
        </p:nvSpPr>
        <p:spPr>
          <a:xfrm>
            <a:off x="629148" y="5953266"/>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Open a support ticket with Microsoft</a:t>
            </a:r>
          </a:p>
        </p:txBody>
      </p:sp>
      <p:sp>
        <p:nvSpPr>
          <p:cNvPr id="15" name="Freeform: Shape 14">
            <a:extLst>
              <a:ext uri="{FF2B5EF4-FFF2-40B4-BE49-F238E27FC236}">
                <a16:creationId xmlns:a16="http://schemas.microsoft.com/office/drawing/2014/main" id="{AF872948-737A-49D6-878E-CAA5D5FA5C8B}"/>
              </a:ext>
            </a:extLst>
          </p:cNvPr>
          <p:cNvSpPr/>
          <p:nvPr/>
        </p:nvSpPr>
        <p:spPr>
          <a:xfrm>
            <a:off x="1517719" y="5657308"/>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F16A2BC7-613C-4E87-A551-6E796B991CFE}"/>
              </a:ext>
            </a:extLst>
          </p:cNvPr>
          <p:cNvSpPr/>
          <p:nvPr/>
        </p:nvSpPr>
        <p:spPr>
          <a:xfrm>
            <a:off x="629148" y="4996917"/>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Analyze traces</a:t>
            </a:r>
          </a:p>
        </p:txBody>
      </p:sp>
      <p:pic>
        <p:nvPicPr>
          <p:cNvPr id="43" name="Picture 42">
            <a:extLst>
              <a:ext uri="{FF2B5EF4-FFF2-40B4-BE49-F238E27FC236}">
                <a16:creationId xmlns:a16="http://schemas.microsoft.com/office/drawing/2014/main" id="{A1C64252-15EE-4064-86D6-3F9CA2D9F3AC}"/>
              </a:ext>
            </a:extLst>
          </p:cNvPr>
          <p:cNvPicPr>
            <a:picLocks noChangeAspect="1"/>
          </p:cNvPicPr>
          <p:nvPr/>
        </p:nvPicPr>
        <p:blipFill>
          <a:blip r:embed="rId3"/>
          <a:stretch>
            <a:fillRect/>
          </a:stretch>
        </p:blipFill>
        <p:spPr>
          <a:xfrm>
            <a:off x="3995537" y="5483434"/>
            <a:ext cx="5218310" cy="902595"/>
          </a:xfrm>
          <a:prstGeom prst="rect">
            <a:avLst/>
          </a:prstGeom>
        </p:spPr>
      </p:pic>
      <p:pic>
        <p:nvPicPr>
          <p:cNvPr id="19" name="Picture 18">
            <a:extLst>
              <a:ext uri="{FF2B5EF4-FFF2-40B4-BE49-F238E27FC236}">
                <a16:creationId xmlns:a16="http://schemas.microsoft.com/office/drawing/2014/main" id="{D0CA7C6E-07EE-4BAC-8F55-6F3E7B2E3FB2}"/>
              </a:ext>
            </a:extLst>
          </p:cNvPr>
          <p:cNvPicPr>
            <a:picLocks noChangeAspect="1"/>
          </p:cNvPicPr>
          <p:nvPr/>
        </p:nvPicPr>
        <p:blipFill>
          <a:blip r:embed="rId4"/>
          <a:stretch>
            <a:fillRect/>
          </a:stretch>
        </p:blipFill>
        <p:spPr>
          <a:xfrm>
            <a:off x="7620000" y="3409920"/>
            <a:ext cx="3247385" cy="1828922"/>
          </a:xfrm>
          <a:prstGeom prst="rect">
            <a:avLst/>
          </a:prstGeom>
        </p:spPr>
      </p:pic>
      <p:sp>
        <p:nvSpPr>
          <p:cNvPr id="3" name="Freeform: Shape 2">
            <a:extLst>
              <a:ext uri="{FF2B5EF4-FFF2-40B4-BE49-F238E27FC236}">
                <a16:creationId xmlns:a16="http://schemas.microsoft.com/office/drawing/2014/main" id="{05C69518-F3A9-2E8C-65AD-1813601939A3}"/>
              </a:ext>
            </a:extLst>
          </p:cNvPr>
          <p:cNvSpPr/>
          <p:nvPr/>
        </p:nvSpPr>
        <p:spPr>
          <a:xfrm>
            <a:off x="3352800" y="1191343"/>
            <a:ext cx="3657600" cy="1786959"/>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Have you done a crosscheck? (client vs. browser)</a:t>
            </a:r>
          </a:p>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Is this happening only for your or are peers also encountering this issue?</a:t>
            </a:r>
          </a:p>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Are you using a wired or wireless headset? (distance between client and device)</a:t>
            </a:r>
          </a:p>
          <a:p>
            <a:pPr marL="0" marR="0" lvl="0" indent="0" algn="l" defTabSz="653748"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653748"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 name="Freeform: Shape 8">
            <a:extLst>
              <a:ext uri="{FF2B5EF4-FFF2-40B4-BE49-F238E27FC236}">
                <a16:creationId xmlns:a16="http://schemas.microsoft.com/office/drawing/2014/main" id="{F575C5D3-311D-71EB-04C5-B231A45BA1B7}"/>
              </a:ext>
            </a:extLst>
          </p:cNvPr>
          <p:cNvSpPr/>
          <p:nvPr/>
        </p:nvSpPr>
        <p:spPr>
          <a:xfrm rot="16200000">
            <a:off x="2929960" y="1437602"/>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59C76527-563A-48A0-B9DC-F17B1B7F7ACE}"/>
              </a:ext>
            </a:extLst>
          </p:cNvPr>
          <p:cNvPicPr>
            <a:picLocks noChangeAspect="1"/>
          </p:cNvPicPr>
          <p:nvPr/>
        </p:nvPicPr>
        <p:blipFill>
          <a:blip r:embed="rId5"/>
          <a:stretch>
            <a:fillRect/>
          </a:stretch>
        </p:blipFill>
        <p:spPr>
          <a:xfrm>
            <a:off x="4876800" y="2511084"/>
            <a:ext cx="3029253" cy="1786960"/>
          </a:xfrm>
          <a:prstGeom prst="rect">
            <a:avLst/>
          </a:prstGeom>
        </p:spPr>
      </p:pic>
    </p:spTree>
    <p:extLst>
      <p:ext uri="{BB962C8B-B14F-4D97-AF65-F5344CB8AC3E}">
        <p14:creationId xmlns:p14="http://schemas.microsoft.com/office/powerpoint/2010/main" val="24404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par>
                          <p:cTn id="55" fill="hold">
                            <p:stCondLst>
                              <p:cond delay="1500"/>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childTnLst>
                          </p:cTn>
                        </p:par>
                        <p:par>
                          <p:cTn id="63" fill="hold">
                            <p:stCondLst>
                              <p:cond delay="2500"/>
                            </p:stCondLst>
                            <p:childTnLst>
                              <p:par>
                                <p:cTn id="64" presetID="22" presetClass="entr" presetSubtype="1"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up)">
                                      <p:cBhvr>
                                        <p:cTn id="66" dur="500"/>
                                        <p:tgtEl>
                                          <p:spTgt spid="3"/>
                                        </p:tgtEl>
                                      </p:cBhvr>
                                    </p:animEffect>
                                  </p:childTnLst>
                                </p:cTn>
                              </p:par>
                            </p:childTnLst>
                          </p:cTn>
                        </p:par>
                        <p:par>
                          <p:cTn id="67" fill="hold">
                            <p:stCondLst>
                              <p:cond delay="3000"/>
                            </p:stCondLst>
                            <p:childTnLst>
                              <p:par>
                                <p:cTn id="68" presetID="22" presetClass="entr" presetSubtype="1"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up)">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75B8-C524-4ABD-9E68-51C6B96D76EB}"/>
              </a:ext>
            </a:extLst>
          </p:cNvPr>
          <p:cNvSpPr>
            <a:spLocks noGrp="1"/>
          </p:cNvSpPr>
          <p:nvPr>
            <p:ph type="title"/>
          </p:nvPr>
        </p:nvSpPr>
        <p:spPr>
          <a:xfrm>
            <a:off x="457200" y="457200"/>
            <a:ext cx="11277599" cy="712379"/>
          </a:xfrm>
        </p:spPr>
        <p:txBody>
          <a:bodyPr/>
          <a:lstStyle/>
          <a:p>
            <a:r>
              <a:rPr lang="en-US"/>
              <a:t>What could possibly go wrong with Media?</a:t>
            </a:r>
          </a:p>
        </p:txBody>
      </p:sp>
      <p:sp>
        <p:nvSpPr>
          <p:cNvPr id="10" name="Isosceles Triangle 9">
            <a:extLst>
              <a:ext uri="{FF2B5EF4-FFF2-40B4-BE49-F238E27FC236}">
                <a16:creationId xmlns:a16="http://schemas.microsoft.com/office/drawing/2014/main" id="{05AE8B11-2369-44D8-B93A-23C5F3652CCE}"/>
              </a:ext>
            </a:extLst>
          </p:cNvPr>
          <p:cNvSpPr/>
          <p:nvPr/>
        </p:nvSpPr>
        <p:spPr bwMode="auto">
          <a:xfrm>
            <a:off x="3717680" y="1600200"/>
            <a:ext cx="4756639" cy="4640408"/>
          </a:xfrm>
          <a:prstGeom prst="triangle">
            <a:avLst/>
          </a:prstGeom>
          <a:solidFill>
            <a:srgbClr val="5558AF"/>
          </a:solidFill>
          <a:ln>
            <a:solidFill>
              <a:srgbClr val="5558AF"/>
            </a:solidFill>
            <a:headEnd type="none" w="med" len="med"/>
            <a:tailEnd type="none" w="med" len="med"/>
          </a:ln>
          <a:effectLst>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931AE74F-04FD-4E90-A101-5C4E5B7EA023}"/>
              </a:ext>
            </a:extLst>
          </p:cNvPr>
          <p:cNvSpPr txBox="1"/>
          <p:nvPr/>
        </p:nvSpPr>
        <p:spPr>
          <a:xfrm rot="16200000">
            <a:off x="4329402" y="4230498"/>
            <a:ext cx="2965395" cy="622092"/>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mn-cs"/>
              </a:rPr>
              <a:t>Media Reliability</a:t>
            </a:r>
          </a:p>
        </p:txBody>
      </p:sp>
      <p:sp>
        <p:nvSpPr>
          <p:cNvPr id="11" name="Rectangle: Rounded Corners 10">
            <a:extLst>
              <a:ext uri="{FF2B5EF4-FFF2-40B4-BE49-F238E27FC236}">
                <a16:creationId xmlns:a16="http://schemas.microsoft.com/office/drawing/2014/main" id="{B02E5F8B-812F-4F0C-9068-BC10B99626A6}"/>
              </a:ext>
            </a:extLst>
          </p:cNvPr>
          <p:cNvSpPr/>
          <p:nvPr/>
        </p:nvSpPr>
        <p:spPr bwMode="auto">
          <a:xfrm>
            <a:off x="6119899" y="1929747"/>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Setup Failure</a:t>
            </a:r>
          </a:p>
        </p:txBody>
      </p:sp>
      <p:sp>
        <p:nvSpPr>
          <p:cNvPr id="13" name="Rectangle: Rounded Corners 12">
            <a:extLst>
              <a:ext uri="{FF2B5EF4-FFF2-40B4-BE49-F238E27FC236}">
                <a16:creationId xmlns:a16="http://schemas.microsoft.com/office/drawing/2014/main" id="{5DCE004A-5013-491E-A15E-85550CD120E9}"/>
              </a:ext>
            </a:extLst>
          </p:cNvPr>
          <p:cNvSpPr/>
          <p:nvPr/>
        </p:nvSpPr>
        <p:spPr bwMode="auto">
          <a:xfrm>
            <a:off x="6119899" y="2554329"/>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Dropped calls</a:t>
            </a:r>
          </a:p>
        </p:txBody>
      </p:sp>
      <p:sp>
        <p:nvSpPr>
          <p:cNvPr id="15" name="Rectangle: Rounded Corners 14">
            <a:extLst>
              <a:ext uri="{FF2B5EF4-FFF2-40B4-BE49-F238E27FC236}">
                <a16:creationId xmlns:a16="http://schemas.microsoft.com/office/drawing/2014/main" id="{E360378E-2B3D-42B6-A8EE-3B103D6C8A52}"/>
              </a:ext>
            </a:extLst>
          </p:cNvPr>
          <p:cNvSpPr/>
          <p:nvPr/>
        </p:nvSpPr>
        <p:spPr bwMode="auto">
          <a:xfrm>
            <a:off x="6119899" y="3178911"/>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TCP instead of UDP</a:t>
            </a:r>
          </a:p>
        </p:txBody>
      </p:sp>
      <p:sp>
        <p:nvSpPr>
          <p:cNvPr id="23" name="Rectangle: Rounded Corners 22">
            <a:extLst>
              <a:ext uri="{FF2B5EF4-FFF2-40B4-BE49-F238E27FC236}">
                <a16:creationId xmlns:a16="http://schemas.microsoft.com/office/drawing/2014/main" id="{1E6A7C48-EBDE-4E0D-9E55-B651956C6C68}"/>
              </a:ext>
            </a:extLst>
          </p:cNvPr>
          <p:cNvSpPr/>
          <p:nvPr/>
        </p:nvSpPr>
        <p:spPr bwMode="auto">
          <a:xfrm>
            <a:off x="6119899" y="3761504"/>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Streams over VPN</a:t>
            </a:r>
          </a:p>
        </p:txBody>
      </p:sp>
      <p:sp>
        <p:nvSpPr>
          <p:cNvPr id="25" name="Rectangle: Rounded Corners 24">
            <a:extLst>
              <a:ext uri="{FF2B5EF4-FFF2-40B4-BE49-F238E27FC236}">
                <a16:creationId xmlns:a16="http://schemas.microsoft.com/office/drawing/2014/main" id="{20AE31CD-F75F-48D8-8E38-DB2F6F4528F5}"/>
              </a:ext>
            </a:extLst>
          </p:cNvPr>
          <p:cNvSpPr/>
          <p:nvPr/>
        </p:nvSpPr>
        <p:spPr bwMode="auto">
          <a:xfrm>
            <a:off x="6119899" y="4386086"/>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Streams over Proxy</a:t>
            </a:r>
          </a:p>
        </p:txBody>
      </p:sp>
      <p:sp>
        <p:nvSpPr>
          <p:cNvPr id="27" name="Rectangle: Rounded Corners 26">
            <a:extLst>
              <a:ext uri="{FF2B5EF4-FFF2-40B4-BE49-F238E27FC236}">
                <a16:creationId xmlns:a16="http://schemas.microsoft.com/office/drawing/2014/main" id="{94A17EF5-11D4-4B0F-A9FC-6EEA14487DBB}"/>
              </a:ext>
            </a:extLst>
          </p:cNvPr>
          <p:cNvSpPr/>
          <p:nvPr/>
        </p:nvSpPr>
        <p:spPr bwMode="auto">
          <a:xfrm>
            <a:off x="6119899" y="5010668"/>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Endpoint version</a:t>
            </a:r>
          </a:p>
        </p:txBody>
      </p:sp>
      <p:sp>
        <p:nvSpPr>
          <p:cNvPr id="29" name="Rectangle: Rounded Corners 28">
            <a:extLst>
              <a:ext uri="{FF2B5EF4-FFF2-40B4-BE49-F238E27FC236}">
                <a16:creationId xmlns:a16="http://schemas.microsoft.com/office/drawing/2014/main" id="{D9D212DA-19EF-45FE-9951-A56845152C3D}"/>
              </a:ext>
            </a:extLst>
          </p:cNvPr>
          <p:cNvSpPr/>
          <p:nvPr/>
        </p:nvSpPr>
        <p:spPr bwMode="auto">
          <a:xfrm>
            <a:off x="6095999" y="5631791"/>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Devices</a:t>
            </a:r>
          </a:p>
        </p:txBody>
      </p:sp>
    </p:spTree>
    <p:extLst>
      <p:ext uri="{BB962C8B-B14F-4D97-AF65-F5344CB8AC3E}">
        <p14:creationId xmlns:p14="http://schemas.microsoft.com/office/powerpoint/2010/main" val="4089741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13" grpId="0" animBg="1"/>
      <p:bldP spid="15" grpId="0" animBg="1"/>
      <p:bldP spid="23" grpId="0" animBg="1"/>
      <p:bldP spid="25" grpId="0" animBg="1"/>
      <p:bldP spid="27" grpId="0" animBg="1"/>
      <p:bldP spid="29" grpId="0" animBg="1"/>
    </p:bldLst>
  </p:timing>
</p:sld>
</file>

<file path=ppt/theme/theme1.xml><?xml version="1.0" encoding="utf-8"?>
<a:theme xmlns:a="http://schemas.openxmlformats.org/drawingml/2006/main" name="Azure Dev Dark - 2018H2">
  <a:themeElements>
    <a:clrScheme name="Azure 2018 Q1">
      <a:dk1>
        <a:srgbClr val="FFFFFF"/>
      </a:dk1>
      <a:lt1>
        <a:srgbClr val="414241"/>
      </a:lt1>
      <a:dk2>
        <a:srgbClr val="000000"/>
      </a:dk2>
      <a:lt2>
        <a:srgbClr val="E9E9E9"/>
      </a:lt2>
      <a:accent1>
        <a:srgbClr val="0078D7"/>
      </a:accent1>
      <a:accent2>
        <a:srgbClr val="4DB0FF"/>
      </a:accent2>
      <a:accent3>
        <a:srgbClr val="B1D6F2"/>
      </a:accent3>
      <a:accent4>
        <a:srgbClr val="0359A0"/>
      </a:accent4>
      <a:accent5>
        <a:srgbClr val="8CCAFD"/>
      </a:accent5>
      <a:accent6>
        <a:srgbClr val="797979"/>
      </a:accent6>
      <a:hlink>
        <a:srgbClr val="4CAFFF"/>
      </a:hlink>
      <a:folHlink>
        <a:srgbClr val="0478D6"/>
      </a:folHlink>
    </a:clrScheme>
    <a:fontScheme name="Windows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bodyPr lIns="0" tIns="0" rIns="0" bIns="0" anchor="t" anchorCtr="0"/>
      <a:lstStyle>
        <a:defPPr>
          <a:defRPr smtClean="0"/>
        </a:defPPr>
      </a:lstStyle>
    </a:txDef>
  </a:objectDefaults>
  <a:extraClrSchemeLst/>
  <a:extLst>
    <a:ext uri="{05A4C25C-085E-4340-85A3-A5531E510DB2}">
      <thm15:themeFamily xmlns:thm15="http://schemas.microsoft.com/office/thememl/2012/main" name="FY21 WW Teams MIP PPT Template.potx" id="{77F2A0F5-B9AA-4AD0-A8BA-A6FA11CBA178}" vid="{F92327CE-D8CE-48E7-AE7C-FDCE39D034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4.xml><?xml version="1.0" encoding="utf-8"?>
<a:theme xmlns:a="http://schemas.openxmlformats.org/drawingml/2006/main" name="White Template">
  <a:themeElements>
    <a:clrScheme name="Custom 2">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000000"/>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FY22 Unified Support Deck_R2" id="{87F4FB34-706C-3B40-A2F5-AAB55F65BD79}" vid="{83F148C1-8898-3D42-A66A-0DC42327C72F}"/>
    </a:ext>
  </a:extLst>
</a:theme>
</file>

<file path=ppt/theme/theme5.xml><?xml version="1.0" encoding="utf-8"?>
<a:theme xmlns:a="http://schemas.openxmlformats.org/drawingml/2006/main" name="6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6.xml><?xml version="1.0" encoding="utf-8"?>
<a:theme xmlns:a="http://schemas.openxmlformats.org/drawingml/2006/main" name="2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Teams Events Diagnostics</dc:title>
  <dc:creator>Long Vuong</dc:creator>
  <cp:lastModifiedBy>Michelle Lumpkin</cp:lastModifiedBy>
  <cp:revision>2</cp:revision>
  <dcterms:created xsi:type="dcterms:W3CDTF">2024-04-03T14:21:24Z</dcterms:created>
  <dcterms:modified xsi:type="dcterms:W3CDTF">2025-05-08T16:14:37Z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ies>
</file>