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96A73-B8D3-4279-8EAB-282C4D35E6BA}" v="31" dt="2018-09-18T17:42:45.554"/>
  </p1510:revLst>
</p1510:revInfo>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9/18/2018 10:00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306450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F7AC8C45-9749-4ACE-B60B-86FDF7D7009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673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23751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344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75E8218-D7F7-4605-AFA3-F60F8822A5BE}" type="datetime8">
              <a:rPr lang="en-US" smtClean="0"/>
              <a:t>9/18/2018 10:00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51032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AF78358-0D4A-478B-BDAA-05AF7509C651}" type="datetime8">
              <a:rPr lang="en-US" smtClean="0"/>
              <a:t>9/18/2018 10:00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86464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7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294AE19A-A2AF-47A9-B802-3B5241AE815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Tree>
    <p:extLst>
      <p:ext uri="{BB962C8B-B14F-4D97-AF65-F5344CB8AC3E}">
        <p14:creationId xmlns:p14="http://schemas.microsoft.com/office/powerpoint/2010/main" val="299443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294AE19A-A2AF-47A9-B802-3B5241AE815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9/18/2018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Header Placeholder 5"/>
          <p:cNvSpPr>
            <a:spLocks noGrp="1"/>
          </p:cNvSpPr>
          <p:nvPr>
            <p:ph type="hdr" sz="quarter" idx="12"/>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Microsoft Office365</a:t>
            </a:r>
          </a:p>
        </p:txBody>
      </p:sp>
      <p:sp>
        <p:nvSpPr>
          <p:cNvPr id="7" name="Footer Placeholder 6"/>
          <p:cNvSpPr>
            <a:spLocks noGrp="1"/>
          </p:cNvSpPr>
          <p:nvPr>
            <p:ph type="ftr" sz="quarter" idx="13"/>
          </p:nvPr>
        </p:nvSpPr>
        <p:spPr/>
        <p:txBody>
          <a:bodyPr/>
          <a:lstStyle/>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marR="0" lvl="0" indent="0" algn="l" defTabSz="922783"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1077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3.png"/><Relationship Id="rId5" Type="http://schemas.openxmlformats.org/officeDocument/2006/relationships/tags" Target="../tags/tag4.xml"/><Relationship Id="rId10" Type="http://schemas.openxmlformats.org/officeDocument/2006/relationships/image" Target="../media/image2.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4" y="1122363"/>
            <a:ext cx="9141619" cy="2387600"/>
          </a:xfrm>
        </p:spPr>
        <p:txBody>
          <a:bodyPr anchor="b"/>
          <a:lstStyle>
            <a:lvl1pPr algn="ctr">
              <a:defRPr sz="5996"/>
            </a:lvl1pPr>
          </a:lstStyle>
          <a:p>
            <a:r>
              <a:rPr lang="en-US"/>
              <a:t>Click to edit Master title style</a:t>
            </a:r>
          </a:p>
        </p:txBody>
      </p:sp>
      <p:sp>
        <p:nvSpPr>
          <p:cNvPr id="3" name="Subtitle 2"/>
          <p:cNvSpPr>
            <a:spLocks noGrp="1"/>
          </p:cNvSpPr>
          <p:nvPr>
            <p:ph type="subTitle" idx="1"/>
          </p:nvPr>
        </p:nvSpPr>
        <p:spPr>
          <a:xfrm>
            <a:off x="1523604" y="3602038"/>
            <a:ext cx="9141619" cy="1655762"/>
          </a:xfrm>
        </p:spPr>
        <p:txBody>
          <a:bodyPr/>
          <a:lstStyle>
            <a:lvl1pPr marL="0" indent="0" algn="ctr">
              <a:buNone/>
              <a:defRPr sz="23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26783850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31807856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41"/>
            <a:ext cx="10512862" cy="2852737"/>
          </a:xfrm>
        </p:spPr>
        <p:txBody>
          <a:bodyPr anchor="b"/>
          <a:lstStyle>
            <a:lvl1pPr>
              <a:defRPr sz="5996"/>
            </a:lvl1pPr>
          </a:lstStyle>
          <a:p>
            <a:r>
              <a:rPr lang="en-US"/>
              <a:t>Click to edit Master title style</a:t>
            </a:r>
          </a:p>
        </p:txBody>
      </p:sp>
      <p:sp>
        <p:nvSpPr>
          <p:cNvPr id="3" name="Text Placeholder 2"/>
          <p:cNvSpPr>
            <a:spLocks noGrp="1"/>
          </p:cNvSpPr>
          <p:nvPr>
            <p:ph type="body" idx="1"/>
          </p:nvPr>
        </p:nvSpPr>
        <p:spPr>
          <a:xfrm>
            <a:off x="831633" y="4589466"/>
            <a:ext cx="10512862" cy="1500187"/>
          </a:xfrm>
        </p:spPr>
        <p:txBody>
          <a:bodyPr/>
          <a:lstStyle>
            <a:lvl1pPr marL="0" indent="0">
              <a:buNone/>
              <a:defRPr sz="2398">
                <a:solidFill>
                  <a:schemeClr val="tx1">
                    <a:tint val="75000"/>
                  </a:schemeClr>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9574881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3"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995682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8"/>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1" y="1681163"/>
            <a:ext cx="5156444" cy="823912"/>
          </a:xfrm>
        </p:spPr>
        <p:txBody>
          <a:bodyPr anchor="b"/>
          <a:lstStyle>
            <a:lvl1pPr marL="0" indent="0">
              <a:buNone/>
              <a:defRPr sz="2398" b="1"/>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Edit Master text styles</a:t>
            </a:r>
          </a:p>
        </p:txBody>
      </p:sp>
      <p:sp>
        <p:nvSpPr>
          <p:cNvPr id="4" name="Content Placeholder 3"/>
          <p:cNvSpPr>
            <a:spLocks noGrp="1"/>
          </p:cNvSpPr>
          <p:nvPr>
            <p:ph sz="half" idx="2"/>
          </p:nvPr>
        </p:nvSpPr>
        <p:spPr>
          <a:xfrm>
            <a:off x="839571"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8" b="1"/>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759329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2218840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23223755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198"/>
            </a:lvl1pPr>
          </a:lstStyle>
          <a:p>
            <a:r>
              <a:rPr lang="en-US"/>
              <a:t>Click to edit Master title style</a:t>
            </a:r>
          </a:p>
        </p:txBody>
      </p:sp>
      <p:sp>
        <p:nvSpPr>
          <p:cNvPr id="3" name="Content Placeholder 2"/>
          <p:cNvSpPr>
            <a:spLocks noGrp="1"/>
          </p:cNvSpPr>
          <p:nvPr>
            <p:ph idx="1"/>
          </p:nvPr>
        </p:nvSpPr>
        <p:spPr>
          <a:xfrm>
            <a:off x="5181838" y="987428"/>
            <a:ext cx="6170593" cy="4873625"/>
          </a:xfrm>
        </p:spPr>
        <p:txBody>
          <a:bodyPr/>
          <a:lstStyle>
            <a:lvl1pPr>
              <a:defRPr sz="3198"/>
            </a:lvl1pPr>
            <a:lvl2pPr>
              <a:defRPr sz="2798"/>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40181863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1" y="457200"/>
            <a:ext cx="3931213" cy="1600200"/>
          </a:xfrm>
        </p:spPr>
        <p:txBody>
          <a:bodyPr anchor="b"/>
          <a:lstStyle>
            <a:lvl1pPr>
              <a:defRPr sz="3198"/>
            </a:lvl1pPr>
          </a:lstStyle>
          <a:p>
            <a:r>
              <a:rPr lang="en-US"/>
              <a:t>Click to edit Master title style</a:t>
            </a:r>
          </a:p>
        </p:txBody>
      </p:sp>
      <p:sp>
        <p:nvSpPr>
          <p:cNvPr id="3" name="Picture Placeholder 2"/>
          <p:cNvSpPr>
            <a:spLocks noGrp="1"/>
          </p:cNvSpPr>
          <p:nvPr>
            <p:ph type="pic" idx="1"/>
          </p:nvPr>
        </p:nvSpPr>
        <p:spPr>
          <a:xfrm>
            <a:off x="5181838" y="987428"/>
            <a:ext cx="6170593" cy="4873625"/>
          </a:xfrm>
        </p:spPr>
        <p:txBody>
          <a:bodyPr/>
          <a:lstStyle>
            <a:lvl1pPr marL="0" indent="0">
              <a:buNone/>
              <a:defRPr sz="31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endParaRPr lang="en-US" dirty="0"/>
          </a:p>
        </p:txBody>
      </p:sp>
      <p:sp>
        <p:nvSpPr>
          <p:cNvPr id="4" name="Text Placeholder 3"/>
          <p:cNvSpPr>
            <a:spLocks noGrp="1"/>
          </p:cNvSpPr>
          <p:nvPr>
            <p:ph type="body" sz="half" idx="2"/>
          </p:nvPr>
        </p:nvSpPr>
        <p:spPr>
          <a:xfrm>
            <a:off x="839571" y="2057400"/>
            <a:ext cx="3931213" cy="3811588"/>
          </a:xfrm>
        </p:spPr>
        <p:txBody>
          <a:bodyPr/>
          <a:lstStyle>
            <a:lvl1pPr marL="0" indent="0">
              <a:buNone/>
              <a:defRPr sz="16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35575848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8631467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D4BAA-929C-4E26-99A8-B102CA49B24D}"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7F551-419B-4E38-97AE-5B790EA61192}" type="slidenum">
              <a:rPr lang="en-US" smtClean="0"/>
              <a:t>‹#›</a:t>
            </a:fld>
            <a:endParaRPr lang="en-US" dirty="0"/>
          </a:p>
        </p:txBody>
      </p:sp>
    </p:spTree>
    <p:extLst>
      <p:ext uri="{BB962C8B-B14F-4D97-AF65-F5344CB8AC3E}">
        <p14:creationId xmlns:p14="http://schemas.microsoft.com/office/powerpoint/2010/main" val="18568058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5" y="228606"/>
            <a:ext cx="11149013"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
        <p:nvSpPr>
          <p:cNvPr id="5" name="Text Placeholder 4"/>
          <p:cNvSpPr>
            <a:spLocks noGrp="1"/>
          </p:cNvSpPr>
          <p:nvPr>
            <p:ph type="body" sz="quarter" idx="10"/>
          </p:nvPr>
        </p:nvSpPr>
        <p:spPr>
          <a:xfrm>
            <a:off x="519115" y="1447799"/>
            <a:ext cx="11149013" cy="2043636"/>
          </a:xfrm>
          <a:prstGeom prst="rect">
            <a:avLst/>
          </a:prstGeom>
        </p:spPr>
        <p:txBody>
          <a:bodyPr/>
          <a:lstStyle>
            <a:lvl1pPr marL="283908" indent="-283908">
              <a:buFont typeface="Wingdings" pitchFamily="2" charset="2"/>
              <a:buChar char=""/>
              <a:defRPr sz="3997"/>
            </a:lvl1pPr>
            <a:lvl2pPr marL="517060" indent="-233153">
              <a:buFont typeface="Wingdings" pitchFamily="2" charset="2"/>
              <a:buChar char=""/>
              <a:defRPr>
                <a:latin typeface="+mn-lt"/>
              </a:defRPr>
            </a:lvl2pPr>
            <a:lvl3pPr marL="740697" indent="-223637">
              <a:buFont typeface="Wingdings" pitchFamily="2" charset="2"/>
              <a:buChar char=""/>
              <a:tabLst/>
              <a:defRPr>
                <a:latin typeface="+mn-lt"/>
              </a:defRPr>
            </a:lvl3pPr>
            <a:lvl4pPr marL="913578" indent="-172882">
              <a:buFont typeface="Wingdings" pitchFamily="2" charset="2"/>
              <a:buChar char=""/>
              <a:defRPr>
                <a:latin typeface="+mn-lt"/>
              </a:defRPr>
            </a:lvl4pPr>
            <a:lvl5pPr marL="1086460" indent="-172882">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4990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4.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5.emf"/><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theme" Target="../theme/theme5.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6.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46.xml"/><Relationship Id="rId1" Type="http://schemas.openxmlformats.org/officeDocument/2006/relationships/tags" Target="../tags/tag9.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aa11cc59-4944-4223-8cb7-ec516c87e1af&quot;,&quot;TimeStamp&quot;:&quot;2018-04-30T11:52:13.8182502-07: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bdd335c9-e8f7-4795-a293-a5d26eae4ced&quot;,&quot;TimeStamp&quot;:&quot;2018-04-30T11:52:13.8192453-07:00&quot;}"/>
</p:tagLst>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2.xml><?xml version="1.0" encoding="utf-8"?>
<ct:contentTypeSchema xmlns:ct="http://schemas.microsoft.com/office/2006/metadata/contentType" xmlns:ma="http://schemas.microsoft.com/office/2006/metadata/properties/metaAttributes" ct:_="" ma:_="" ma:contentTypeName="Document" ma:contentTypeID="0x01010016B29A1E5A874F4BB9FF49B412C823A4" ma:contentTypeVersion="7" ma:contentTypeDescription="Create a new document." ma:contentTypeScope="" ma:versionID="934eca41c15494a355362546965e54c1">
  <xsd:schema xmlns:xsd="http://www.w3.org/2001/XMLSchema" xmlns:xs="http://www.w3.org/2001/XMLSchema" xmlns:p="http://schemas.microsoft.com/office/2006/metadata/properties" xmlns:ns2="52926fa1-2335-45ee-9857-4ec1cf092574" xmlns:ns3="d9570f83-d244-4d45-a810-2d950a86d09d" targetNamespace="http://schemas.microsoft.com/office/2006/metadata/properties" ma:root="true" ma:fieldsID="651ec8db9ec6f1138a36a43b7c271223" ns2:_="" ns3:_="">
    <xsd:import namespace="52926fa1-2335-45ee-9857-4ec1cf092574"/>
    <xsd:import namespace="d9570f83-d244-4d45-a810-2d950a86d09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26fa1-2335-45ee-9857-4ec1cf092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570f83-d244-4d45-a810-2d950a86d09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Custom</PresentationFormat>
  <Paragraphs>190</Paragraphs>
  <Slides>11</Slides>
  <Notes>10</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11</vt:i4>
      </vt:variant>
    </vt:vector>
  </HeadingPairs>
  <TitlesOfParts>
    <vt:vector size="28" baseType="lpstr">
      <vt:lpstr>Arial</vt:lpstr>
      <vt:lpstr>Calibri</vt:lpstr>
      <vt:lpstr>Calibri Light</vt:lpstr>
      <vt:lpstr>Consolas</vt:lpstr>
      <vt:lpstr>Courier New</vt:lpstr>
      <vt:lpstr>Segoe Pro Light</vt:lpstr>
      <vt:lpstr>Segoe UI</vt:lpstr>
      <vt:lpstr>Segoe UI Light</vt:lpstr>
      <vt:lpstr>Segoe UI Semilight</vt:lpstr>
      <vt:lpstr>Wingdings</vt:lpstr>
      <vt:lpstr>5-30055_Office365 Template 2012 - 16x9 - White Background</vt:lpstr>
      <vt:lpstr>4_5-30055_Office365 Template 2012 - 16x9 - White Background</vt:lpstr>
      <vt:lpstr>6_5-30055_Office365 Template 2012 - 16x9 - White Background</vt:lpstr>
      <vt:lpstr>5-50109_Microsoft_Light_Template</vt:lpstr>
      <vt:lpstr>WHITE TEMPLATE</vt:lpstr>
      <vt:lpstr>1_Office Theme</vt:lpstr>
      <vt:lpstr>think-cell Slide</vt:lpstr>
      <vt:lpstr>Executive Communications Planning</vt:lpstr>
      <vt:lpstr>Influencers</vt:lpstr>
      <vt:lpstr>Executive sponsor communications</vt:lpstr>
      <vt:lpstr>Executive sponsor communications (to-supporting sponsors)</vt:lpstr>
      <vt:lpstr>Communications - Executive Sponsor to supporting sponsors </vt:lpstr>
      <vt:lpstr>Sample: A message from the CIO</vt:lpstr>
      <vt:lpstr>What is happening—and why?</vt:lpstr>
      <vt:lpstr>Executive sponsor communications (to-employees)</vt:lpstr>
      <vt:lpstr>Stop, Start, Continue Template</vt:lpstr>
      <vt:lpstr>Stop, Start, Continue Sample</vt:lpstr>
      <vt:lpstr>OneDrive for Business - Scenarios - sample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modified xsi:type="dcterms:W3CDTF">2018-09-18T17:42:45Z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0x01010016B29A1E5A874F4BB9FF49B412C823A4</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