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Wolodarsky" userId="99356ab2-d6c6-4013-9538-a530dfe301a2" providerId="ADAL" clId="{6EF3FCDD-BCC5-4B91-9413-61ED6CB952D3}"/>
    <pc:docChg chg="undo custSel addSld delSld modSld sldOrd modMainMaster delSection">
      <pc:chgData name="Matt Wolodarsky" userId="99356ab2-d6c6-4013-9538-a530dfe301a2" providerId="ADAL" clId="{6EF3FCDD-BCC5-4B91-9413-61ED6CB952D3}" dt="2018-08-15T14:22:17.307" v="461" actId="12385"/>
      <pc:docMkLst>
        <pc:docMk/>
      </pc:docMkLst>
      <pc:sldChg chg="modSp add">
        <pc:chgData name="Matt Wolodarsky" userId="99356ab2-d6c6-4013-9538-a530dfe301a2" providerId="ADAL" clId="{6EF3FCDD-BCC5-4B91-9413-61ED6CB952D3}" dt="2018-08-15T14:13:06.097" v="284" actId="6549"/>
        <pc:sldMkLst>
          <pc:docMk/>
          <pc:sldMk cId="2611821155" sldId="300"/>
        </pc:sldMkLst>
        <pc:graphicFrameChg chg="modGraphic">
          <ac:chgData name="Matt Wolodarsky" userId="99356ab2-d6c6-4013-9538-a530dfe301a2" providerId="ADAL" clId="{6EF3FCDD-BCC5-4B91-9413-61ED6CB952D3}" dt="2018-08-15T14:13:06.097" v="284" actId="6549"/>
          <ac:graphicFrameMkLst>
            <pc:docMk/>
            <pc:sldMk cId="2611821155" sldId="300"/>
            <ac:graphicFrameMk id="58" creationId="{00000000-0000-0000-0000-000000000000}"/>
          </ac:graphicFrameMkLst>
        </pc:graphicFrameChg>
      </pc:sldChg>
      <pc:sldChg chg="addSp delSp modSp add del delAnim modAnim">
        <pc:chgData name="Matt Wolodarsky" userId="99356ab2-d6c6-4013-9538-a530dfe301a2" providerId="ADAL" clId="{6EF3FCDD-BCC5-4B91-9413-61ED6CB952D3}" dt="2018-08-15T14:14:17.362" v="297" actId="552"/>
        <pc:sldMkLst>
          <pc:docMk/>
          <pc:sldMk cId="3738624057" sldId="321"/>
        </pc:sldMkLst>
        <pc:spChg chg="del mod">
          <ac:chgData name="Matt Wolodarsky" userId="99356ab2-d6c6-4013-9538-a530dfe301a2" providerId="ADAL" clId="{6EF3FCDD-BCC5-4B91-9413-61ED6CB952D3}" dt="2018-08-15T14:13:23.495" v="288" actId="478"/>
          <ac:spMkLst>
            <pc:docMk/>
            <pc:sldMk cId="3738624057" sldId="321"/>
            <ac:spMk id="5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4:17.362" v="297" actId="552"/>
          <ac:spMkLst>
            <pc:docMk/>
            <pc:sldMk cId="3738624057" sldId="321"/>
            <ac:spMk id="7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4:17.362" v="297" actId="552"/>
          <ac:spMkLst>
            <pc:docMk/>
            <pc:sldMk cId="3738624057" sldId="321"/>
            <ac:spMk id="10" creationId="{00000000-0000-0000-0000-000000000000}"/>
          </ac:spMkLst>
        </pc:spChg>
        <pc:spChg chg="del">
          <ac:chgData name="Matt Wolodarsky" userId="99356ab2-d6c6-4013-9538-a530dfe301a2" providerId="ADAL" clId="{6EF3FCDD-BCC5-4B91-9413-61ED6CB952D3}" dt="2018-08-15T14:08:45.563" v="224" actId="478"/>
          <ac:spMkLst>
            <pc:docMk/>
            <pc:sldMk cId="3738624057" sldId="321"/>
            <ac:spMk id="11" creationId="{00000000-0000-0000-0000-000000000000}"/>
          </ac:spMkLst>
        </pc:spChg>
        <pc:spChg chg="del mod topLvl">
          <ac:chgData name="Matt Wolodarsky" userId="99356ab2-d6c6-4013-9538-a530dfe301a2" providerId="ADAL" clId="{6EF3FCDD-BCC5-4B91-9413-61ED6CB952D3}" dt="2018-08-15T14:08:33.620" v="218" actId="478"/>
          <ac:spMkLst>
            <pc:docMk/>
            <pc:sldMk cId="3738624057" sldId="321"/>
            <ac:spMk id="18" creationId="{00000000-0000-0000-0000-000000000000}"/>
          </ac:spMkLst>
        </pc:spChg>
        <pc:spChg chg="del mod topLvl">
          <ac:chgData name="Matt Wolodarsky" userId="99356ab2-d6c6-4013-9538-a530dfe301a2" providerId="ADAL" clId="{6EF3FCDD-BCC5-4B91-9413-61ED6CB952D3}" dt="2018-08-15T14:08:33.620" v="218" actId="478"/>
          <ac:spMkLst>
            <pc:docMk/>
            <pc:sldMk cId="3738624057" sldId="321"/>
            <ac:spMk id="19" creationId="{00000000-0000-0000-0000-000000000000}"/>
          </ac:spMkLst>
        </pc:spChg>
        <pc:spChg chg="del mod topLvl">
          <ac:chgData name="Matt Wolodarsky" userId="99356ab2-d6c6-4013-9538-a530dfe301a2" providerId="ADAL" clId="{6EF3FCDD-BCC5-4B91-9413-61ED6CB952D3}" dt="2018-08-15T14:08:37.067" v="221" actId="478"/>
          <ac:spMkLst>
            <pc:docMk/>
            <pc:sldMk cId="3738624057" sldId="321"/>
            <ac:spMk id="20" creationId="{00000000-0000-0000-0000-000000000000}"/>
          </ac:spMkLst>
        </pc:spChg>
        <pc:spChg chg="del mod topLvl">
          <ac:chgData name="Matt Wolodarsky" userId="99356ab2-d6c6-4013-9538-a530dfe301a2" providerId="ADAL" clId="{6EF3FCDD-BCC5-4B91-9413-61ED6CB952D3}" dt="2018-08-15T14:08:33.620" v="218" actId="478"/>
          <ac:spMkLst>
            <pc:docMk/>
            <pc:sldMk cId="3738624057" sldId="321"/>
            <ac:spMk id="21" creationId="{00000000-0000-0000-0000-000000000000}"/>
          </ac:spMkLst>
        </pc:spChg>
        <pc:spChg chg="del mod topLvl">
          <ac:chgData name="Matt Wolodarsky" userId="99356ab2-d6c6-4013-9538-a530dfe301a2" providerId="ADAL" clId="{6EF3FCDD-BCC5-4B91-9413-61ED6CB952D3}" dt="2018-08-15T14:08:38.673" v="222" actId="478"/>
          <ac:spMkLst>
            <pc:docMk/>
            <pc:sldMk cId="3738624057" sldId="321"/>
            <ac:spMk id="22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1:22.433" v="264" actId="207"/>
          <ac:spMkLst>
            <pc:docMk/>
            <pc:sldMk cId="3738624057" sldId="321"/>
            <ac:spMk id="23" creationId="{00000000-0000-0000-0000-000000000000}"/>
          </ac:spMkLst>
        </pc:spChg>
        <pc:spChg chg="add del">
          <ac:chgData name="Matt Wolodarsky" userId="99356ab2-d6c6-4013-9538-a530dfe301a2" providerId="ADAL" clId="{6EF3FCDD-BCC5-4B91-9413-61ED6CB952D3}" dt="2018-08-15T14:06:06.423" v="209" actId="478"/>
          <ac:spMkLst>
            <pc:docMk/>
            <pc:sldMk cId="3738624057" sldId="321"/>
            <ac:spMk id="27" creationId="{00000000-0000-0000-0000-000000000000}"/>
          </ac:spMkLst>
        </pc:spChg>
        <pc:spChg chg="add del mod">
          <ac:chgData name="Matt Wolodarsky" userId="99356ab2-d6c6-4013-9538-a530dfe301a2" providerId="ADAL" clId="{6EF3FCDD-BCC5-4B91-9413-61ED6CB952D3}" dt="2018-08-15T14:13:19.989" v="287" actId="478"/>
          <ac:spMkLst>
            <pc:docMk/>
            <pc:sldMk cId="3738624057" sldId="321"/>
            <ac:spMk id="30" creationId="{C9EA1BC4-FA36-4AD2-971E-787C999B928F}"/>
          </ac:spMkLst>
        </pc:spChg>
        <pc:spChg chg="add del mod">
          <ac:chgData name="Matt Wolodarsky" userId="99356ab2-d6c6-4013-9538-a530dfe301a2" providerId="ADAL" clId="{6EF3FCDD-BCC5-4B91-9413-61ED6CB952D3}" dt="2018-08-15T14:13:32.954" v="290" actId="478"/>
          <ac:spMkLst>
            <pc:docMk/>
            <pc:sldMk cId="3738624057" sldId="321"/>
            <ac:spMk id="44" creationId="{C5D266D2-BA0E-4CD1-A694-A0792BFE2957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45" creationId="{B9134771-87C3-47AE-AC3E-8A8513AD1BF7}"/>
          </ac:spMkLst>
        </pc:spChg>
        <pc:spChg chg="add del mod">
          <ac:chgData name="Matt Wolodarsky" userId="99356ab2-d6c6-4013-9538-a530dfe301a2" providerId="ADAL" clId="{6EF3FCDD-BCC5-4B91-9413-61ED6CB952D3}" dt="2018-08-15T14:13:34.791" v="291" actId="478"/>
          <ac:spMkLst>
            <pc:docMk/>
            <pc:sldMk cId="3738624057" sldId="321"/>
            <ac:spMk id="46" creationId="{3D3F9589-2BBF-4960-9F54-8B7D95339160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47" creationId="{43EF25B8-3F6C-4B68-B48E-43229FE49CB6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54" creationId="{996F13D2-7EB6-410F-87C6-E6544BA329E5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55" creationId="{52AE13D6-60F0-464F-AA55-5537FB099A35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56" creationId="{F368DE01-B494-40B6-B187-FC254570FA48}"/>
          </ac:spMkLst>
        </pc:spChg>
        <pc:spChg chg="mod">
          <ac:chgData name="Matt Wolodarsky" userId="99356ab2-d6c6-4013-9538-a530dfe301a2" providerId="ADAL" clId="{6EF3FCDD-BCC5-4B91-9413-61ED6CB952D3}" dt="2018-08-15T14:14:17.362" v="297" actId="552"/>
          <ac:spMkLst>
            <pc:docMk/>
            <pc:sldMk cId="3738624057" sldId="321"/>
            <ac:spMk id="57" creationId="{00000000-0000-0000-0000-000000000000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58" creationId="{79922873-3BCC-4A0A-98DE-C822F20A8715}"/>
          </ac:spMkLst>
        </pc:spChg>
        <pc:spChg chg="mod">
          <ac:chgData name="Matt Wolodarsky" userId="99356ab2-d6c6-4013-9538-a530dfe301a2" providerId="ADAL" clId="{6EF3FCDD-BCC5-4B91-9413-61ED6CB952D3}" dt="2018-08-15T14:10:23.730" v="255" actId="20577"/>
          <ac:spMkLst>
            <pc:docMk/>
            <pc:sldMk cId="3738624057" sldId="321"/>
            <ac:spMk id="61" creationId="{2B584C17-7227-45F3-BCCC-D9F139654B51}"/>
          </ac:spMkLst>
        </pc:s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2" creationId="{00000000-0000-0000-0000-000000000000}"/>
          </ac:grpSpMkLst>
        </pc:grpChg>
        <pc:grpChg chg="del">
          <ac:chgData name="Matt Wolodarsky" userId="99356ab2-d6c6-4013-9538-a530dfe301a2" providerId="ADAL" clId="{6EF3FCDD-BCC5-4B91-9413-61ED6CB952D3}" dt="2018-08-15T14:07:06.812" v="217" actId="165"/>
          <ac:grpSpMkLst>
            <pc:docMk/>
            <pc:sldMk cId="3738624057" sldId="321"/>
            <ac:grpSpMk id="3" creationId="{00000000-0000-0000-0000-000000000000}"/>
          </ac:grpSpMkLst>
        </pc:gr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4" creationId="{00000000-0000-0000-0000-000000000000}"/>
          </ac:grpSpMkLst>
        </pc:gr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6" creationId="{00000000-0000-0000-0000-000000000000}"/>
          </ac:grpSpMkLst>
        </pc:gr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8" creationId="{00000000-0000-0000-0000-000000000000}"/>
          </ac:grpSpMkLst>
        </pc:gr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9" creationId="{00000000-0000-0000-0000-000000000000}"/>
          </ac:grpSpMkLst>
        </pc:grpChg>
        <pc:grpChg chg="add del mod">
          <ac:chgData name="Matt Wolodarsky" userId="99356ab2-d6c6-4013-9538-a530dfe301a2" providerId="ADAL" clId="{6EF3FCDD-BCC5-4B91-9413-61ED6CB952D3}" dt="2018-08-15T14:10:27.558" v="256" actId="478"/>
          <ac:grpSpMkLst>
            <pc:docMk/>
            <pc:sldMk cId="3738624057" sldId="321"/>
            <ac:grpSpMk id="14" creationId="{00000000-0000-0000-0000-000000000000}"/>
          </ac:grpSpMkLst>
        </pc:gr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24" creationId="{00000000-0000-0000-0000-000000000000}"/>
          </ac:grpSpMkLst>
        </pc:grpChg>
        <pc:grpChg chg="add del mod">
          <ac:chgData name="Matt Wolodarsky" userId="99356ab2-d6c6-4013-9538-a530dfe301a2" providerId="ADAL" clId="{6EF3FCDD-BCC5-4B91-9413-61ED6CB952D3}" dt="2018-08-15T14:13:29.945" v="289" actId="478"/>
          <ac:grpSpMkLst>
            <pc:docMk/>
            <pc:sldMk cId="3738624057" sldId="321"/>
            <ac:grpSpMk id="48" creationId="{956F912F-8FE2-40C6-AE14-489A58AC4206}"/>
          </ac:grpSpMkLst>
        </pc:grpChg>
        <pc:grpChg chg="add del mod">
          <ac:chgData name="Matt Wolodarsky" userId="99356ab2-d6c6-4013-9538-a530dfe301a2" providerId="ADAL" clId="{6EF3FCDD-BCC5-4B91-9413-61ED6CB952D3}" dt="2018-08-15T14:13:29.945" v="289" actId="478"/>
          <ac:grpSpMkLst>
            <pc:docMk/>
            <pc:sldMk cId="3738624057" sldId="321"/>
            <ac:grpSpMk id="51" creationId="{42D18659-151B-45DA-9E40-F6CC5A882B2F}"/>
          </ac:grpSpMkLst>
        </pc:grpChg>
        <pc:grpChg chg="add 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59" creationId="{368F6E3B-33B5-4753-8921-DA85AF8E6996}"/>
          </ac:grpSpMkLst>
        </pc:grpChg>
        <pc:picChg chg="del mod topLvl">
          <ac:chgData name="Matt Wolodarsky" userId="99356ab2-d6c6-4013-9538-a530dfe301a2" providerId="ADAL" clId="{6EF3FCDD-BCC5-4B91-9413-61ED6CB952D3}" dt="2018-08-15T14:08:33.620" v="218" actId="478"/>
          <ac:picMkLst>
            <pc:docMk/>
            <pc:sldMk cId="3738624057" sldId="321"/>
            <ac:picMk id="12" creationId="{00000000-0000-0000-0000-000000000000}"/>
          </ac:picMkLst>
        </pc:picChg>
        <pc:picChg chg="del mod topLvl">
          <ac:chgData name="Matt Wolodarsky" userId="99356ab2-d6c6-4013-9538-a530dfe301a2" providerId="ADAL" clId="{6EF3FCDD-BCC5-4B91-9413-61ED6CB952D3}" dt="2018-08-15T14:08:33.620" v="218" actId="478"/>
          <ac:picMkLst>
            <pc:docMk/>
            <pc:sldMk cId="3738624057" sldId="321"/>
            <ac:picMk id="13" creationId="{00000000-0000-0000-0000-000000000000}"/>
          </ac:picMkLst>
        </pc:picChg>
        <pc:picChg chg="del mod topLvl">
          <ac:chgData name="Matt Wolodarsky" userId="99356ab2-d6c6-4013-9538-a530dfe301a2" providerId="ADAL" clId="{6EF3FCDD-BCC5-4B91-9413-61ED6CB952D3}" dt="2018-08-15T14:08:33.620" v="218" actId="478"/>
          <ac:picMkLst>
            <pc:docMk/>
            <pc:sldMk cId="3738624057" sldId="321"/>
            <ac:picMk id="15" creationId="{00000000-0000-0000-0000-000000000000}"/>
          </ac:picMkLst>
        </pc:picChg>
        <pc:picChg chg="del mod topLvl">
          <ac:chgData name="Matt Wolodarsky" userId="99356ab2-d6c6-4013-9538-a530dfe301a2" providerId="ADAL" clId="{6EF3FCDD-BCC5-4B91-9413-61ED6CB952D3}" dt="2018-08-15T14:08:33.620" v="218" actId="478"/>
          <ac:picMkLst>
            <pc:docMk/>
            <pc:sldMk cId="3738624057" sldId="321"/>
            <ac:picMk id="16" creationId="{00000000-0000-0000-0000-000000000000}"/>
          </ac:picMkLst>
        </pc:picChg>
        <pc:picChg chg="del mod topLvl">
          <ac:chgData name="Matt Wolodarsky" userId="99356ab2-d6c6-4013-9538-a530dfe301a2" providerId="ADAL" clId="{6EF3FCDD-BCC5-4B91-9413-61ED6CB952D3}" dt="2018-08-15T14:08:34.676" v="219" actId="478"/>
          <ac:picMkLst>
            <pc:docMk/>
            <pc:sldMk cId="3738624057" sldId="321"/>
            <ac:picMk id="17" creationId="{00000000-0000-0000-0000-000000000000}"/>
          </ac:picMkLst>
        </pc:picChg>
        <pc:picChg chg="del">
          <ac:chgData name="Matt Wolodarsky" userId="99356ab2-d6c6-4013-9538-a530dfe301a2" providerId="ADAL" clId="{6EF3FCDD-BCC5-4B91-9413-61ED6CB952D3}" dt="2018-08-15T14:08:43.006" v="223" actId="478"/>
          <ac:picMkLst>
            <pc:docMk/>
            <pc:sldMk cId="3738624057" sldId="321"/>
            <ac:picMk id="41" creationId="{00000000-0000-0000-0000-000000000000}"/>
          </ac:picMkLst>
        </pc:picChg>
      </pc:sldChg>
      <pc:sldChg chg="addSp modSp add">
        <pc:chgData name="Matt Wolodarsky" userId="99356ab2-d6c6-4013-9538-a530dfe301a2" providerId="ADAL" clId="{6EF3FCDD-BCC5-4B91-9413-61ED6CB952D3}" dt="2018-08-15T14:18:26.419" v="371" actId="1076"/>
        <pc:sldMkLst>
          <pc:docMk/>
          <pc:sldMk cId="3930945160" sldId="328"/>
        </pc:sldMkLst>
        <pc:spChg chg="mod">
          <ac:chgData name="Matt Wolodarsky" userId="99356ab2-d6c6-4013-9538-a530dfe301a2" providerId="ADAL" clId="{6EF3FCDD-BCC5-4B91-9413-61ED6CB952D3}" dt="2018-08-15T14:18:26.419" v="371" actId="1076"/>
          <ac:spMkLst>
            <pc:docMk/>
            <pc:sldMk cId="3930945160" sldId="328"/>
            <ac:spMk id="16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26.419" v="371" actId="1076"/>
          <ac:spMkLst>
            <pc:docMk/>
            <pc:sldMk cId="3930945160" sldId="328"/>
            <ac:spMk id="17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26.419" v="371" actId="1076"/>
          <ac:spMkLst>
            <pc:docMk/>
            <pc:sldMk cId="3930945160" sldId="328"/>
            <ac:spMk id="18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26.419" v="371" actId="1076"/>
          <ac:spMkLst>
            <pc:docMk/>
            <pc:sldMk cId="3930945160" sldId="328"/>
            <ac:spMk id="19" creationId="{00000000-0000-0000-0000-000000000000}"/>
          </ac:spMkLst>
        </pc:spChg>
        <pc:spChg chg="add mod">
          <ac:chgData name="Matt Wolodarsky" userId="99356ab2-d6c6-4013-9538-a530dfe301a2" providerId="ADAL" clId="{6EF3FCDD-BCC5-4B91-9413-61ED6CB952D3}" dt="2018-08-15T14:18:20.700" v="370" actId="1076"/>
          <ac:spMkLst>
            <pc:docMk/>
            <pc:sldMk cId="3930945160" sldId="328"/>
            <ac:spMk id="20" creationId="{B23A4056-B859-4B31-BA3F-0B80734B4D8E}"/>
          </ac:spMkLst>
        </pc:spChg>
        <pc:grpChg chg="mod">
          <ac:chgData name="Matt Wolodarsky" userId="99356ab2-d6c6-4013-9538-a530dfe301a2" providerId="ADAL" clId="{6EF3FCDD-BCC5-4B91-9413-61ED6CB952D3}" dt="2018-08-15T14:18:26.419" v="371" actId="1076"/>
          <ac:grpSpMkLst>
            <pc:docMk/>
            <pc:sldMk cId="3930945160" sldId="328"/>
            <ac:grpSpMk id="4" creationId="{00000000-0000-0000-0000-000000000000}"/>
          </ac:grpSpMkLst>
        </pc:grpChg>
        <pc:grpChg chg="mod">
          <ac:chgData name="Matt Wolodarsky" userId="99356ab2-d6c6-4013-9538-a530dfe301a2" providerId="ADAL" clId="{6EF3FCDD-BCC5-4B91-9413-61ED6CB952D3}" dt="2018-08-15T14:18:26.419" v="371" actId="1076"/>
          <ac:grpSpMkLst>
            <pc:docMk/>
            <pc:sldMk cId="3930945160" sldId="328"/>
            <ac:grpSpMk id="7" creationId="{00000000-0000-0000-0000-000000000000}"/>
          </ac:grpSpMkLst>
        </pc:grpChg>
        <pc:grpChg chg="mod">
          <ac:chgData name="Matt Wolodarsky" userId="99356ab2-d6c6-4013-9538-a530dfe301a2" providerId="ADAL" clId="{6EF3FCDD-BCC5-4B91-9413-61ED6CB952D3}" dt="2018-08-15T14:18:26.419" v="371" actId="1076"/>
          <ac:grpSpMkLst>
            <pc:docMk/>
            <pc:sldMk cId="3930945160" sldId="328"/>
            <ac:grpSpMk id="10" creationId="{00000000-0000-0000-0000-000000000000}"/>
          </ac:grpSpMkLst>
        </pc:grpChg>
        <pc:grpChg chg="mod">
          <ac:chgData name="Matt Wolodarsky" userId="99356ab2-d6c6-4013-9538-a530dfe301a2" providerId="ADAL" clId="{6EF3FCDD-BCC5-4B91-9413-61ED6CB952D3}" dt="2018-08-15T14:18:26.419" v="371" actId="1076"/>
          <ac:grpSpMkLst>
            <pc:docMk/>
            <pc:sldMk cId="3930945160" sldId="328"/>
            <ac:grpSpMk id="13" creationId="{00000000-0000-0000-0000-000000000000}"/>
          </ac:grpSpMkLst>
        </pc:grpChg>
      </pc:sldChg>
      <pc:sldChg chg="addSp modSp add">
        <pc:chgData name="Matt Wolodarsky" userId="99356ab2-d6c6-4013-9538-a530dfe301a2" providerId="ADAL" clId="{6EF3FCDD-BCC5-4B91-9413-61ED6CB952D3}" dt="2018-08-15T14:18:33.534" v="372" actId="1076"/>
        <pc:sldMkLst>
          <pc:docMk/>
          <pc:sldMk cId="3019453084" sldId="329"/>
        </pc:sldMkLst>
        <pc:spChg chg="mod">
          <ac:chgData name="Matt Wolodarsky" userId="99356ab2-d6c6-4013-9538-a530dfe301a2" providerId="ADAL" clId="{6EF3FCDD-BCC5-4B91-9413-61ED6CB952D3}" dt="2018-08-15T14:17:56.718" v="366" actId="207"/>
          <ac:spMkLst>
            <pc:docMk/>
            <pc:sldMk cId="3019453084" sldId="329"/>
            <ac:spMk id="5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03.497" v="367" actId="207"/>
          <ac:spMkLst>
            <pc:docMk/>
            <pc:sldMk cId="3019453084" sldId="329"/>
            <ac:spMk id="6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7:56.718" v="366" actId="207"/>
          <ac:spMkLst>
            <pc:docMk/>
            <pc:sldMk cId="3019453084" sldId="329"/>
            <ac:spMk id="8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03.497" v="367" actId="207"/>
          <ac:spMkLst>
            <pc:docMk/>
            <pc:sldMk cId="3019453084" sldId="329"/>
            <ac:spMk id="9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7:56.718" v="366" actId="207"/>
          <ac:spMkLst>
            <pc:docMk/>
            <pc:sldMk cId="3019453084" sldId="329"/>
            <ac:spMk id="11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03.497" v="367" actId="207"/>
          <ac:spMkLst>
            <pc:docMk/>
            <pc:sldMk cId="3019453084" sldId="329"/>
            <ac:spMk id="12" creationId="{00000000-0000-0000-0000-000000000000}"/>
          </ac:spMkLst>
        </pc:spChg>
        <pc:spChg chg="add">
          <ac:chgData name="Matt Wolodarsky" userId="99356ab2-d6c6-4013-9538-a530dfe301a2" providerId="ADAL" clId="{6EF3FCDD-BCC5-4B91-9413-61ED6CB952D3}" dt="2018-08-15T14:18:14.117" v="369"/>
          <ac:spMkLst>
            <pc:docMk/>
            <pc:sldMk cId="3019453084" sldId="329"/>
            <ac:spMk id="19" creationId="{00AECD7F-0EA2-4516-9A4A-AA97B3D9311C}"/>
          </ac:spMkLst>
        </pc:spChg>
        <pc:grpChg chg="mod">
          <ac:chgData name="Matt Wolodarsky" userId="99356ab2-d6c6-4013-9538-a530dfe301a2" providerId="ADAL" clId="{6EF3FCDD-BCC5-4B91-9413-61ED6CB952D3}" dt="2018-08-15T14:18:33.534" v="372" actId="1076"/>
          <ac:grpSpMkLst>
            <pc:docMk/>
            <pc:sldMk cId="3019453084" sldId="329"/>
            <ac:grpSpMk id="21" creationId="{00000000-0000-0000-0000-000000000000}"/>
          </ac:grpSpMkLst>
        </pc:grpChg>
      </pc:sldChg>
      <pc:sldChg chg="addSp delSp modSp add">
        <pc:chgData name="Matt Wolodarsky" userId="99356ab2-d6c6-4013-9538-a530dfe301a2" providerId="ADAL" clId="{6EF3FCDD-BCC5-4B91-9413-61ED6CB952D3}" dt="2018-08-15T14:21:07.631" v="436" actId="2165"/>
        <pc:sldMkLst>
          <pc:docMk/>
          <pc:sldMk cId="1040534047" sldId="1170"/>
        </pc:sldMkLst>
        <pc:spChg chg="add del mod">
          <ac:chgData name="Matt Wolodarsky" userId="99356ab2-d6c6-4013-9538-a530dfe301a2" providerId="ADAL" clId="{6EF3FCDD-BCC5-4B91-9413-61ED6CB952D3}" dt="2018-08-15T14:20:27.183" v="404" actId="20577"/>
          <ac:spMkLst>
            <pc:docMk/>
            <pc:sldMk cId="1040534047" sldId="1170"/>
            <ac:spMk id="3" creationId="{748B06F7-FB29-458F-9ACC-61990B000F53}"/>
          </ac:spMkLst>
        </pc:spChg>
        <pc:spChg chg="del mod">
          <ac:chgData name="Matt Wolodarsky" userId="99356ab2-d6c6-4013-9538-a530dfe301a2" providerId="ADAL" clId="{6EF3FCDD-BCC5-4B91-9413-61ED6CB952D3}" dt="2018-08-15T14:19:58.904" v="389" actId="478"/>
          <ac:spMkLst>
            <pc:docMk/>
            <pc:sldMk cId="1040534047" sldId="1170"/>
            <ac:spMk id="5" creationId="{40485A12-089A-484C-B71F-AC339944E91F}"/>
          </ac:spMkLst>
        </pc:spChg>
        <pc:graphicFrameChg chg="mod modGraphic">
          <ac:chgData name="Matt Wolodarsky" userId="99356ab2-d6c6-4013-9538-a530dfe301a2" providerId="ADAL" clId="{6EF3FCDD-BCC5-4B91-9413-61ED6CB952D3}" dt="2018-08-15T14:21:07.631" v="436" actId="2165"/>
          <ac:graphicFrameMkLst>
            <pc:docMk/>
            <pc:sldMk cId="1040534047" sldId="1170"/>
            <ac:graphicFrameMk id="4" creationId="{61DEF67C-E680-4F34-B1C8-BB287202A836}"/>
          </ac:graphicFrameMkLst>
        </pc:graphicFrameChg>
      </pc:sldChg>
      <pc:sldChg chg="addSp delSp modSp add">
        <pc:chgData name="Matt Wolodarsky" userId="99356ab2-d6c6-4013-9538-a530dfe301a2" providerId="ADAL" clId="{6EF3FCDD-BCC5-4B91-9413-61ED6CB952D3}" dt="2018-08-15T14:21:21.179" v="438" actId="2165"/>
        <pc:sldMkLst>
          <pc:docMk/>
          <pc:sldMk cId="4068522677" sldId="1171"/>
        </pc:sldMkLst>
        <pc:spChg chg="add mod">
          <ac:chgData name="Matt Wolodarsky" userId="99356ab2-d6c6-4013-9538-a530dfe301a2" providerId="ADAL" clId="{6EF3FCDD-BCC5-4B91-9413-61ED6CB952D3}" dt="2018-08-15T14:20:36.247" v="414" actId="20577"/>
          <ac:spMkLst>
            <pc:docMk/>
            <pc:sldMk cId="4068522677" sldId="1171"/>
            <ac:spMk id="3" creationId="{61328756-1C2E-47A9-86F7-389FE5A77D36}"/>
          </ac:spMkLst>
        </pc:spChg>
        <pc:spChg chg="del mod">
          <ac:chgData name="Matt Wolodarsky" userId="99356ab2-d6c6-4013-9538-a530dfe301a2" providerId="ADAL" clId="{6EF3FCDD-BCC5-4B91-9413-61ED6CB952D3}" dt="2018-08-15T14:20:32.929" v="405" actId="478"/>
          <ac:spMkLst>
            <pc:docMk/>
            <pc:sldMk cId="4068522677" sldId="1171"/>
            <ac:spMk id="5" creationId="{40485A12-089A-484C-B71F-AC339944E91F}"/>
          </ac:spMkLst>
        </pc:spChg>
        <pc:graphicFrameChg chg="mod modGraphic">
          <ac:chgData name="Matt Wolodarsky" userId="99356ab2-d6c6-4013-9538-a530dfe301a2" providerId="ADAL" clId="{6EF3FCDD-BCC5-4B91-9413-61ED6CB952D3}" dt="2018-08-15T14:21:21.179" v="438" actId="2165"/>
          <ac:graphicFrameMkLst>
            <pc:docMk/>
            <pc:sldMk cId="4068522677" sldId="1171"/>
            <ac:graphicFrameMk id="4" creationId="{61DEF67C-E680-4F34-B1C8-BB287202A836}"/>
          </ac:graphicFrameMkLst>
        </pc:graphicFrameChg>
      </pc:sldChg>
      <pc:sldChg chg="addSp delSp modSp add">
        <pc:chgData name="Matt Wolodarsky" userId="99356ab2-d6c6-4013-9538-a530dfe301a2" providerId="ADAL" clId="{6EF3FCDD-BCC5-4B91-9413-61ED6CB952D3}" dt="2018-08-15T14:22:00.539" v="459" actId="2165"/>
        <pc:sldMkLst>
          <pc:docMk/>
          <pc:sldMk cId="481575738" sldId="1174"/>
        </pc:sldMkLst>
        <pc:spChg chg="add mod">
          <ac:chgData name="Matt Wolodarsky" userId="99356ab2-d6c6-4013-9538-a530dfe301a2" providerId="ADAL" clId="{6EF3FCDD-BCC5-4B91-9413-61ED6CB952D3}" dt="2018-08-15T14:21:51.619" v="458" actId="20577"/>
          <ac:spMkLst>
            <pc:docMk/>
            <pc:sldMk cId="481575738" sldId="1174"/>
            <ac:spMk id="3" creationId="{7C8EFBAB-2580-49F4-BECF-A0D3DF7CE6F5}"/>
          </ac:spMkLst>
        </pc:spChg>
        <pc:spChg chg="del mod">
          <ac:chgData name="Matt Wolodarsky" userId="99356ab2-d6c6-4013-9538-a530dfe301a2" providerId="ADAL" clId="{6EF3FCDD-BCC5-4B91-9413-61ED6CB952D3}" dt="2018-08-15T14:20:40.868" v="415" actId="478"/>
          <ac:spMkLst>
            <pc:docMk/>
            <pc:sldMk cId="481575738" sldId="1174"/>
            <ac:spMk id="5" creationId="{40485A12-089A-484C-B71F-AC339944E91F}"/>
          </ac:spMkLst>
        </pc:spChg>
        <pc:graphicFrameChg chg="mod modGraphic">
          <ac:chgData name="Matt Wolodarsky" userId="99356ab2-d6c6-4013-9538-a530dfe301a2" providerId="ADAL" clId="{6EF3FCDD-BCC5-4B91-9413-61ED6CB952D3}" dt="2018-08-15T14:22:00.539" v="459" actId="2165"/>
          <ac:graphicFrameMkLst>
            <pc:docMk/>
            <pc:sldMk cId="481575738" sldId="1174"/>
            <ac:graphicFrameMk id="4" creationId="{61DEF67C-E680-4F34-B1C8-BB287202A836}"/>
          </ac:graphicFrameMkLst>
        </pc:graphicFrameChg>
      </pc:sldChg>
      <pc:sldChg chg="addSp delSp modSp add">
        <pc:chgData name="Matt Wolodarsky" userId="99356ab2-d6c6-4013-9538-a530dfe301a2" providerId="ADAL" clId="{6EF3FCDD-BCC5-4B91-9413-61ED6CB952D3}" dt="2018-08-15T14:22:17.307" v="461" actId="12385"/>
        <pc:sldMkLst>
          <pc:docMk/>
          <pc:sldMk cId="164819143" sldId="1243"/>
        </pc:sldMkLst>
        <pc:spChg chg="add mod">
          <ac:chgData name="Matt Wolodarsky" userId="99356ab2-d6c6-4013-9538-a530dfe301a2" providerId="ADAL" clId="{6EF3FCDD-BCC5-4B91-9413-61ED6CB952D3}" dt="2018-08-15T14:20:53.474" v="434" actId="20577"/>
          <ac:spMkLst>
            <pc:docMk/>
            <pc:sldMk cId="164819143" sldId="1243"/>
            <ac:spMk id="3" creationId="{F9314F9C-C1FA-4FE7-9AD9-5A374D5ACD05}"/>
          </ac:spMkLst>
        </pc:spChg>
        <pc:spChg chg="del mod">
          <ac:chgData name="Matt Wolodarsky" userId="99356ab2-d6c6-4013-9538-a530dfe301a2" providerId="ADAL" clId="{6EF3FCDD-BCC5-4B91-9413-61ED6CB952D3}" dt="2018-08-15T14:20:49.295" v="425" actId="478"/>
          <ac:spMkLst>
            <pc:docMk/>
            <pc:sldMk cId="164819143" sldId="1243"/>
            <ac:spMk id="5" creationId="{40485A12-089A-484C-B71F-AC339944E91F}"/>
          </ac:spMkLst>
        </pc:spChg>
        <pc:graphicFrameChg chg="mod modGraphic">
          <ac:chgData name="Matt Wolodarsky" userId="99356ab2-d6c6-4013-9538-a530dfe301a2" providerId="ADAL" clId="{6EF3FCDD-BCC5-4B91-9413-61ED6CB952D3}" dt="2018-08-15T14:22:17.307" v="461" actId="12385"/>
          <ac:graphicFrameMkLst>
            <pc:docMk/>
            <pc:sldMk cId="164819143" sldId="1243"/>
            <ac:graphicFrameMk id="4" creationId="{61DEF67C-E680-4F34-B1C8-BB287202A836}"/>
          </ac:graphicFrameMkLst>
        </pc:graphicFrameChg>
      </pc:sldChg>
      <pc:sldChg chg="modSp">
        <pc:chgData name="Matt Wolodarsky" userId="99356ab2-d6c6-4013-9538-a530dfe301a2" providerId="ADAL" clId="{6EF3FCDD-BCC5-4B91-9413-61ED6CB952D3}" dt="2018-08-15T14:03:44.559" v="30" actId="20577"/>
        <pc:sldMkLst>
          <pc:docMk/>
          <pc:sldMk cId="3791138055" sldId="1520"/>
        </pc:sldMkLst>
        <pc:spChg chg="mod">
          <ac:chgData name="Matt Wolodarsky" userId="99356ab2-d6c6-4013-9538-a530dfe301a2" providerId="ADAL" clId="{6EF3FCDD-BCC5-4B91-9413-61ED6CB952D3}" dt="2018-08-15T14:03:44.559" v="30" actId="20577"/>
          <ac:spMkLst>
            <pc:docMk/>
            <pc:sldMk cId="3791138055" sldId="1520"/>
            <ac:spMk id="4" creationId="{00000000-0000-0000-0000-000000000000}"/>
          </ac:spMkLst>
        </pc:spChg>
      </pc:sldChg>
      <pc:sldChg chg="addSp modSp add">
        <pc:chgData name="Matt Wolodarsky" userId="99356ab2-d6c6-4013-9538-a530dfe301a2" providerId="ADAL" clId="{6EF3FCDD-BCC5-4B91-9413-61ED6CB952D3}" dt="2018-08-15T14:16:41.888" v="335" actId="207"/>
        <pc:sldMkLst>
          <pc:docMk/>
          <pc:sldMk cId="2915351028" sldId="1521"/>
        </pc:sldMkLst>
        <pc:spChg chg="add">
          <ac:chgData name="Matt Wolodarsky" userId="99356ab2-d6c6-4013-9538-a530dfe301a2" providerId="ADAL" clId="{6EF3FCDD-BCC5-4B91-9413-61ED6CB952D3}" dt="2018-08-15T14:13:14.343" v="285"/>
          <ac:spMkLst>
            <pc:docMk/>
            <pc:sldMk cId="2915351028" sldId="1521"/>
            <ac:spMk id="4" creationId="{04BB26DE-FB2C-4A08-B953-1218CCF63E62}"/>
          </ac:spMkLst>
        </pc:spChg>
        <pc:graphicFrameChg chg="mod modGraphic">
          <ac:chgData name="Matt Wolodarsky" userId="99356ab2-d6c6-4013-9538-a530dfe301a2" providerId="ADAL" clId="{6EF3FCDD-BCC5-4B91-9413-61ED6CB952D3}" dt="2018-08-15T14:16:41.888" v="335" actId="207"/>
          <ac:graphicFrameMkLst>
            <pc:docMk/>
            <pc:sldMk cId="2915351028" sldId="1521"/>
            <ac:graphicFrameMk id="58" creationId="{00000000-0000-0000-0000-000000000000}"/>
          </ac:graphicFrameMkLst>
        </pc:graphicFrameChg>
      </pc:sldChg>
      <pc:sldChg chg="add">
        <pc:chgData name="Matt Wolodarsky" userId="99356ab2-d6c6-4013-9538-a530dfe301a2" providerId="ADAL" clId="{6EF3FCDD-BCC5-4B91-9413-61ED6CB952D3}" dt="2018-08-15T14:13:17.293" v="286"/>
        <pc:sldMkLst>
          <pc:docMk/>
          <pc:sldMk cId="2189523871" sldId="1522"/>
        </pc:sldMkLst>
      </pc:sldChg>
      <pc:sldChg chg="addSp delSp modSp add modTransition">
        <pc:chgData name="Matt Wolodarsky" userId="99356ab2-d6c6-4013-9538-a530dfe301a2" providerId="ADAL" clId="{6EF3FCDD-BCC5-4B91-9413-61ED6CB952D3}" dt="2018-08-15T14:15:24.159" v="309" actId="20577"/>
        <pc:sldMkLst>
          <pc:docMk/>
          <pc:sldMk cId="1101897557" sldId="1523"/>
        </pc:sldMkLst>
        <pc:spChg chg="del">
          <ac:chgData name="Matt Wolodarsky" userId="99356ab2-d6c6-4013-9538-a530dfe301a2" providerId="ADAL" clId="{6EF3FCDD-BCC5-4B91-9413-61ED6CB952D3}" dt="2018-08-15T14:15:11.411" v="299"/>
          <ac:spMkLst>
            <pc:docMk/>
            <pc:sldMk cId="1101897557" sldId="1523"/>
            <ac:spMk id="2" creationId="{95E5F9E4-9E86-4CA2-BAD5-03F2038EBD5F}"/>
          </ac:spMkLst>
        </pc:spChg>
        <pc:spChg chg="add del mod">
          <ac:chgData name="Matt Wolodarsky" userId="99356ab2-d6c6-4013-9538-a530dfe301a2" providerId="ADAL" clId="{6EF3FCDD-BCC5-4B91-9413-61ED6CB952D3}" dt="2018-08-15T14:15:19.448" v="300"/>
          <ac:spMkLst>
            <pc:docMk/>
            <pc:sldMk cId="1101897557" sldId="1523"/>
            <ac:spMk id="3" creationId="{D964E974-C058-4DD2-8B4E-9F47F42C26E5}"/>
          </ac:spMkLst>
        </pc:spChg>
        <pc:spChg chg="add del mod">
          <ac:chgData name="Matt Wolodarsky" userId="99356ab2-d6c6-4013-9538-a530dfe301a2" providerId="ADAL" clId="{6EF3FCDD-BCC5-4B91-9413-61ED6CB952D3}" dt="2018-08-15T14:15:19.448" v="300"/>
          <ac:spMkLst>
            <pc:docMk/>
            <pc:sldMk cId="1101897557" sldId="1523"/>
            <ac:spMk id="4" creationId="{A04F7BEF-1BF4-4041-A0E0-7738428717FF}"/>
          </ac:spMkLst>
        </pc:spChg>
        <pc:spChg chg="add mod">
          <ac:chgData name="Matt Wolodarsky" userId="99356ab2-d6c6-4013-9538-a530dfe301a2" providerId="ADAL" clId="{6EF3FCDD-BCC5-4B91-9413-61ED6CB952D3}" dt="2018-08-15T14:15:24.159" v="309" actId="20577"/>
          <ac:spMkLst>
            <pc:docMk/>
            <pc:sldMk cId="1101897557" sldId="1523"/>
            <ac:spMk id="5" creationId="{19D53280-C72F-4969-8B2B-4EB05568683B}"/>
          </ac:spMkLst>
        </pc:spChg>
      </pc:sldChg>
      <pc:sldChg chg="modSp add ord">
        <pc:chgData name="Matt Wolodarsky" userId="99356ab2-d6c6-4013-9538-a530dfe301a2" providerId="ADAL" clId="{6EF3FCDD-BCC5-4B91-9413-61ED6CB952D3}" dt="2018-08-15T14:15:48.219" v="328" actId="20577"/>
        <pc:sldMkLst>
          <pc:docMk/>
          <pc:sldMk cId="1119959365" sldId="1524"/>
        </pc:sldMkLst>
        <pc:spChg chg="mod">
          <ac:chgData name="Matt Wolodarsky" userId="99356ab2-d6c6-4013-9538-a530dfe301a2" providerId="ADAL" clId="{6EF3FCDD-BCC5-4B91-9413-61ED6CB952D3}" dt="2018-08-15T14:15:48.219" v="328" actId="20577"/>
          <ac:spMkLst>
            <pc:docMk/>
            <pc:sldMk cId="1119959365" sldId="1524"/>
            <ac:spMk id="5" creationId="{19D53280-C72F-4969-8B2B-4EB05568683B}"/>
          </ac:spMkLst>
        </pc:spChg>
      </pc:sldChg>
      <pc:sldChg chg="modSp">
        <pc:chgData name="Matt Wolodarsky" userId="99356ab2-d6c6-4013-9538-a530dfe301a2" providerId="ADAL" clId="{6EF3FCDD-BCC5-4B91-9413-61ED6CB952D3}" dt="2018-08-15T14:18:57.883" v="379" actId="20577"/>
        <pc:sldMkLst>
          <pc:docMk/>
          <pc:sldMk cId="4053077922" sldId="1525"/>
        </pc:sldMkLst>
        <pc:spChg chg="mod">
          <ac:chgData name="Matt Wolodarsky" userId="99356ab2-d6c6-4013-9538-a530dfe301a2" providerId="ADAL" clId="{6EF3FCDD-BCC5-4B91-9413-61ED6CB952D3}" dt="2018-08-15T14:18:57.883" v="379" actId="20577"/>
          <ac:spMkLst>
            <pc:docMk/>
            <pc:sldMk cId="4053077922" sldId="1525"/>
            <ac:spMk id="5" creationId="{19D53280-C72F-4969-8B2B-4EB05568683B}"/>
          </ac:spMkLst>
        </pc:spChg>
      </pc:sldChg>
      <pc:sldMasterChg chg="delSldLayout modSldLayout">
        <pc:chgData name="Matt Wolodarsky" userId="99356ab2-d6c6-4013-9538-a530dfe301a2" providerId="ADAL" clId="{6EF3FCDD-BCC5-4B91-9413-61ED6CB952D3}" dt="2018-08-15T14:16:02.579" v="330" actId="478"/>
        <pc:sldMasterMkLst>
          <pc:docMk/>
          <pc:sldMasterMk cId="3588427678" sldId="2147484229"/>
        </pc:sldMasterMkLst>
        <pc:sldLayoutChg chg="delSp">
          <pc:chgData name="Matt Wolodarsky" userId="99356ab2-d6c6-4013-9538-a530dfe301a2" providerId="ADAL" clId="{6EF3FCDD-BCC5-4B91-9413-61ED6CB952D3}" dt="2018-08-15T14:16:02.579" v="330" actId="478"/>
          <pc:sldLayoutMkLst>
            <pc:docMk/>
            <pc:sldMasterMk cId="3588427678" sldId="2147484229"/>
            <pc:sldLayoutMk cId="168934554" sldId="2147484251"/>
          </pc:sldLayoutMkLst>
          <pc:picChg chg="del">
            <ac:chgData name="Matt Wolodarsky" userId="99356ab2-d6c6-4013-9538-a530dfe301a2" providerId="ADAL" clId="{6EF3FCDD-BCC5-4B91-9413-61ED6CB952D3}" dt="2018-08-15T14:16:01.706" v="329" actId="478"/>
            <ac:picMkLst>
              <pc:docMk/>
              <pc:sldMasterMk cId="3588427678" sldId="2147484229"/>
              <pc:sldLayoutMk cId="168934554" sldId="2147484251"/>
              <ac:picMk id="3" creationId="{2F097718-2C50-494D-A992-9F5C7A5B4C30}"/>
            </ac:picMkLst>
          </pc:picChg>
          <pc:picChg chg="del">
            <ac:chgData name="Matt Wolodarsky" userId="99356ab2-d6c6-4013-9538-a530dfe301a2" providerId="ADAL" clId="{6EF3FCDD-BCC5-4B91-9413-61ED6CB952D3}" dt="2018-08-15T14:16:02.579" v="330" actId="478"/>
            <ac:picMkLst>
              <pc:docMk/>
              <pc:sldMasterMk cId="3588427678" sldId="2147484229"/>
              <pc:sldLayoutMk cId="168934554" sldId="2147484251"/>
              <ac:picMk id="4" creationId="{F8739BA1-6694-4E8A-A4DD-1F33E3F1A423}"/>
            </ac:picMkLst>
          </pc:picChg>
        </pc:sldLayoutChg>
        <pc:sldLayoutChg chg="delSp">
          <pc:chgData name="Matt Wolodarsky" userId="99356ab2-d6c6-4013-9538-a530dfe301a2" providerId="ADAL" clId="{6EF3FCDD-BCC5-4B91-9413-61ED6CB952D3}" dt="2018-08-15T14:09:01.973" v="226" actId="478"/>
          <pc:sldLayoutMkLst>
            <pc:docMk/>
            <pc:sldMasterMk cId="3588427678" sldId="2147484229"/>
            <pc:sldLayoutMk cId="3741243235" sldId="2147484515"/>
          </pc:sldLayoutMkLst>
          <pc:spChg chg="del">
            <ac:chgData name="Matt Wolodarsky" userId="99356ab2-d6c6-4013-9538-a530dfe301a2" providerId="ADAL" clId="{6EF3FCDD-BCC5-4B91-9413-61ED6CB952D3}" dt="2018-08-15T14:08:59.104" v="225" actId="478"/>
            <ac:spMkLst>
              <pc:docMk/>
              <pc:sldMasterMk cId="3588427678" sldId="2147484229"/>
              <pc:sldLayoutMk cId="3741243235" sldId="2147484515"/>
              <ac:spMk id="3" creationId="{00000000-0000-0000-0000-000000000000}"/>
            </ac:spMkLst>
          </pc:spChg>
          <pc:spChg chg="del">
            <ac:chgData name="Matt Wolodarsky" userId="99356ab2-d6c6-4013-9538-a530dfe301a2" providerId="ADAL" clId="{6EF3FCDD-BCC5-4B91-9413-61ED6CB952D3}" dt="2018-08-15T14:09:01.973" v="226" actId="478"/>
            <ac:spMkLst>
              <pc:docMk/>
              <pc:sldMasterMk cId="3588427678" sldId="2147484229"/>
              <pc:sldLayoutMk cId="3741243235" sldId="2147484515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EFE13E35-98FA-43E7-9827-24FFDECD3DCE}" type="datetime8">
              <a:rPr lang="en-US" smtClean="0"/>
              <a:t>9/14/2018 10:13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09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469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610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630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067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533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3426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3407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0321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(event nam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1211264"/>
            <a:ext cx="9143936" cy="1828800"/>
          </a:xfrm>
          <a:noFill/>
        </p:spPr>
        <p:txBody>
          <a:bodyPr lIns="146304" tIns="91440" rIns="146304" bIns="91440" anchor="b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Event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040063"/>
            <a:ext cx="9143937" cy="730183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74639" y="3770246"/>
            <a:ext cx="9144000" cy="461665"/>
          </a:xfrm>
        </p:spPr>
        <p:txBody>
          <a:bodyPr/>
          <a:lstStyle>
            <a:lvl1pPr marL="0" indent="0">
              <a:buNone/>
              <a:defRPr lang="en-US" sz="2000" kern="1200" spc="0" baseline="0" dirty="0" smtClean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/>
              <a:t>Optional (City, State or venue)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010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hoto and t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t="12474" r="11059" b="12463"/>
          <a:stretch/>
        </p:blipFill>
        <p:spPr>
          <a:xfrm>
            <a:off x="-1" y="-1"/>
            <a:ext cx="12434711" cy="699452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273050" y="2125662"/>
            <a:ext cx="6400800" cy="3657600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7"/>
            <a:ext cx="6400736" cy="1828800"/>
          </a:xfrm>
          <a:noFill/>
        </p:spPr>
        <p:txBody>
          <a:bodyPr vert="horz" wrap="square" lIns="146304" tIns="91440" rIns="146304" bIns="91440" rtlCol="0" anchor="t" anchorCtr="0">
            <a:noAutofit/>
          </a:bodyPr>
          <a:lstStyle>
            <a:lvl1pPr>
              <a:defRPr lang="en-US" spc="-100" dirty="0">
                <a:gradFill>
                  <a:gsLst>
                    <a:gs pos="91720">
                      <a:srgbClr val="FFFFFF"/>
                    </a:gs>
                    <a:gs pos="75796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2"/>
            <a:ext cx="6402388" cy="1828800"/>
          </a:xfrm>
          <a:noFill/>
        </p:spPr>
        <p:txBody>
          <a:bodyPr wrap="square" lIns="164592" tIns="109728" rIns="164592" bIns="109728">
            <a:spAutoFit/>
          </a:bodyPr>
          <a:lstStyle>
            <a:lvl1pPr marL="0" indent="0">
              <a:spcBef>
                <a:spcPts val="0"/>
              </a:spcBef>
              <a:buNone/>
              <a:defRPr sz="3200">
                <a:gradFill>
                  <a:gsLst>
                    <a:gs pos="89172">
                      <a:srgbClr val="FFFFFF"/>
                    </a:gs>
                    <a:gs pos="75796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10" name="MS logo white - E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57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25678"/>
            <a:ext cx="9143936" cy="1828786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955786"/>
            <a:ext cx="7315137" cy="1828007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7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813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l="38944" t="12474" r="11022" b="12463"/>
          <a:stretch/>
        </p:blipFill>
        <p:spPr>
          <a:xfrm>
            <a:off x="5441315" y="0"/>
            <a:ext cx="6995160" cy="699452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8"/>
            <a:ext cx="4937760" cy="1835285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74359">
                      <a:schemeClr val="tx1"/>
                    </a:gs>
                    <a:gs pos="57576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3"/>
            <a:ext cx="4937760" cy="731528"/>
          </a:xfrm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lang="en-US" sz="3200" kern="1200" spc="0" baseline="0" dirty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327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</a:pPr>
            <a:r>
              <a:rPr lang="en-US"/>
              <a:t>Speaker name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041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Graphic 5" descr="Beginning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4A217F8-8817-4C10-8B64-FE321A4D26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>
            <a:off x="10944675" y="6057554"/>
            <a:ext cx="237556" cy="548644"/>
          </a:xfrm>
          <a:prstGeom prst="rect">
            <a:avLst/>
          </a:prstGeom>
        </p:spPr>
      </p:pic>
      <p:pic>
        <p:nvPicPr>
          <p:cNvPr id="8" name="Graphic 7" descr="Beginning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FEF6833-ED98-4B0B-AEB7-F2ED206991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 flipH="1">
            <a:off x="11182232" y="6057554"/>
            <a:ext cx="237556" cy="54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319586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5784415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Click to edit Master text styles</a:t>
            </a:r>
          </a:p>
          <a:p>
            <a:pPr marL="712788" marR="0" lvl="1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Second level</a:t>
            </a:r>
          </a:p>
          <a:p>
            <a:pPr marL="908050" marR="0" lvl="2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Third level</a:t>
            </a:r>
          </a:p>
          <a:p>
            <a:pPr marL="1109662" marR="0" lvl="3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Fourth level</a:t>
            </a:r>
          </a:p>
          <a:p>
            <a:pPr marL="1311275" marR="0" lvl="4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6365969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Click to edit Master text styles</a:t>
            </a:r>
          </a:p>
          <a:p>
            <a:pPr marL="427038" marR="0" lvl="1" indent="-17145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Second level</a:t>
            </a:r>
          </a:p>
          <a:p>
            <a:pPr marL="639763" marR="0" lvl="2" indent="-1889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Third level</a:t>
            </a:r>
          </a:p>
          <a:p>
            <a:pPr marL="828675" marR="0" lvl="3" indent="-1762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Fourth level</a:t>
            </a:r>
          </a:p>
          <a:p>
            <a:pPr marL="1023938" marR="0" lvl="4" indent="-16986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1931630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252056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1591993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3280903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618636637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13832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Square photo layout</a:t>
            </a:r>
          </a:p>
        </p:txBody>
      </p:sp>
      <p:sp>
        <p:nvSpPr>
          <p:cNvPr id="6" name="Picture Placeholder 4"/>
          <p:cNvSpPr>
            <a:spLocks noGrp="1" noChangeAspect="1"/>
          </p:cNvSpPr>
          <p:nvPr>
            <p:ph type="pic" sz="quarter" idx="10"/>
          </p:nvPr>
        </p:nvSpPr>
        <p:spPr bwMode="ltGray">
          <a:xfrm>
            <a:off x="5441315" y="0"/>
            <a:ext cx="6995160" cy="699258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tIns="548640" anchor="ctr" anchorCtr="0">
            <a:noAutofit/>
          </a:bodyPr>
          <a:lstStyle>
            <a:lvl1pPr marL="0" indent="0" algn="ctr">
              <a:buNone/>
              <a:defRPr sz="1600" b="1" cap="none" baseline="0">
                <a:gradFill>
                  <a:gsLst>
                    <a:gs pos="0">
                      <a:srgbClr val="FFFFFF"/>
                    </a:gs>
                    <a:gs pos="27000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7938160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0109677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0384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2771056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479425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110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/>
              <a:t>Use this Layout for Speaker Notes slides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8112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(event nam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1211264"/>
            <a:ext cx="9143936" cy="1828800"/>
          </a:xfrm>
          <a:noFill/>
        </p:spPr>
        <p:txBody>
          <a:bodyPr lIns="146304" tIns="91440" rIns="146304" bIns="91440" anchor="b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Event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040063"/>
            <a:ext cx="9143937" cy="730183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74639" y="3770246"/>
            <a:ext cx="9144000" cy="461665"/>
          </a:xfrm>
        </p:spPr>
        <p:txBody>
          <a:bodyPr/>
          <a:lstStyle>
            <a:lvl1pPr marL="0" indent="0">
              <a:buNone/>
              <a:defRPr lang="en-US" sz="2000" kern="1200" spc="0" baseline="0" dirty="0" smtClean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/>
              <a:t>Optional (City, State or venue)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31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hoto and t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t="12474" r="11059" b="12463"/>
          <a:stretch/>
        </p:blipFill>
        <p:spPr>
          <a:xfrm>
            <a:off x="-1" y="-1"/>
            <a:ext cx="12434711" cy="699452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273050" y="2125662"/>
            <a:ext cx="6400800" cy="3657600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7"/>
            <a:ext cx="6400736" cy="1828800"/>
          </a:xfrm>
          <a:noFill/>
        </p:spPr>
        <p:txBody>
          <a:bodyPr vert="horz" wrap="square" lIns="146304" tIns="91440" rIns="146304" bIns="91440" rtlCol="0" anchor="t" anchorCtr="0">
            <a:noAutofit/>
          </a:bodyPr>
          <a:lstStyle>
            <a:lvl1pPr>
              <a:defRPr lang="en-US" spc="-100" dirty="0">
                <a:gradFill>
                  <a:gsLst>
                    <a:gs pos="91720">
                      <a:srgbClr val="FFFFFF"/>
                    </a:gs>
                    <a:gs pos="75796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2"/>
            <a:ext cx="6402388" cy="1828800"/>
          </a:xfrm>
          <a:noFill/>
        </p:spPr>
        <p:txBody>
          <a:bodyPr wrap="square" lIns="164592" tIns="109728" rIns="164592" bIns="109728">
            <a:spAutoFit/>
          </a:bodyPr>
          <a:lstStyle>
            <a:lvl1pPr marL="0" indent="0">
              <a:spcBef>
                <a:spcPts val="0"/>
              </a:spcBef>
              <a:buNone/>
              <a:defRPr sz="3200">
                <a:gradFill>
                  <a:gsLst>
                    <a:gs pos="94904">
                      <a:srgbClr val="FFFFFF"/>
                    </a:gs>
                    <a:gs pos="75796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10" name="MS logo white - E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64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25678"/>
            <a:ext cx="9143936" cy="1828786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955786"/>
            <a:ext cx="7315137" cy="1828007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7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6479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l="38944" t="12474" r="11022" b="12463"/>
          <a:stretch/>
        </p:blipFill>
        <p:spPr>
          <a:xfrm>
            <a:off x="5441315" y="0"/>
            <a:ext cx="6995160" cy="699452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8"/>
            <a:ext cx="4937760" cy="1835285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74359">
                      <a:schemeClr val="tx1"/>
                    </a:gs>
                    <a:gs pos="57576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3"/>
            <a:ext cx="4937760" cy="731528"/>
          </a:xfrm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lang="en-US" sz="3200" kern="1200" spc="0" baseline="0" dirty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327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</a:pPr>
            <a:r>
              <a:rPr lang="en-US"/>
              <a:t>Speaker name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63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7570247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2321570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Click to edit Master text styles</a:t>
            </a:r>
          </a:p>
          <a:p>
            <a:pPr marL="712788" marR="0" lvl="1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Second level</a:t>
            </a:r>
          </a:p>
          <a:p>
            <a:pPr marL="908050" marR="0" lvl="2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Third level</a:t>
            </a:r>
          </a:p>
          <a:p>
            <a:pPr marL="1109662" marR="0" lvl="3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Fourth level</a:t>
            </a:r>
          </a:p>
          <a:p>
            <a:pPr marL="1311275" marR="0" lvl="4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4530601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Click to edit Master text styles</a:t>
            </a:r>
          </a:p>
          <a:p>
            <a:pPr marL="427038" marR="0" lvl="1" indent="-17145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Second level</a:t>
            </a:r>
          </a:p>
          <a:p>
            <a:pPr marL="639763" marR="0" lvl="2" indent="-1889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Third level</a:t>
            </a:r>
          </a:p>
          <a:p>
            <a:pPr marL="828675" marR="0" lvl="3" indent="-1762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Fourth level</a:t>
            </a:r>
          </a:p>
          <a:p>
            <a:pPr marL="1023938" marR="0" lvl="4" indent="-16986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9650135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1027781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796245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3405076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74406291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007454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Square photo layout</a:t>
            </a:r>
          </a:p>
        </p:txBody>
      </p:sp>
      <p:sp>
        <p:nvSpPr>
          <p:cNvPr id="6" name="Picture Placeholder 4"/>
          <p:cNvSpPr>
            <a:spLocks noGrp="1" noChangeAspect="1"/>
          </p:cNvSpPr>
          <p:nvPr>
            <p:ph type="pic" sz="quarter" idx="10"/>
          </p:nvPr>
        </p:nvSpPr>
        <p:spPr bwMode="ltGray">
          <a:xfrm>
            <a:off x="5441315" y="0"/>
            <a:ext cx="6995160" cy="699258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tIns="548640" anchor="ctr" anchorCtr="0">
            <a:noAutofit/>
          </a:bodyPr>
          <a:lstStyle>
            <a:lvl1pPr marL="0" indent="0" algn="ctr">
              <a:buNone/>
              <a:defRPr sz="1600" b="1" cap="none" baseline="0">
                <a:gradFill>
                  <a:gsLst>
                    <a:gs pos="0">
                      <a:srgbClr val="FFFFFF"/>
                    </a:gs>
                    <a:gs pos="27000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67155633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642001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058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1737675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479425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12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/>
              <a:t>Use this Layout for Speaker Notes slides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724681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0.xml"/><Relationship Id="rId19" Type="http://schemas.openxmlformats.org/officeDocument/2006/relationships/slideLayout" Target="../slideLayouts/slideLayout59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office.com/en-us/article/video-share-files-and-folders-with-office-365-72f26d6c-bf9e-432c-8b96-e3c2437f5b65?ui=en-US&amp;rs=en-US&amp;ad=US#ID0EAABAAA=Transcript" TargetMode="External"/><Relationship Id="rId3" Type="http://schemas.openxmlformats.org/officeDocument/2006/relationships/hyperlink" Target="https://support.office.com/en-us/article/video-get-started-with-onedrive-work-or-school-b30da4eb-ddd2-44b6-943b-e6fbfc6b8dde?ui=en-US&amp;rs=en-US&amp;ad=US#ID0EAABAAA=Transcript" TargetMode="External"/><Relationship Id="rId7" Type="http://schemas.openxmlformats.org/officeDocument/2006/relationships/hyperlink" Target="https://support.office.com/en-us/article/Share-OneDrive-files-and-folders-9fcc2f7d-de0c-4cec-93b0-a82024800c07#OS_Type=OneDrive_-_Busines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support.office.com/en-us/article/video-create-files-and-folders-in-onedrive-work-or-school-e1f59717-2f02-494d-93c6-8ef9613e82ba?ui=en-US&amp;rs=en-US&amp;ad=US" TargetMode="External"/><Relationship Id="rId5" Type="http://schemas.openxmlformats.org/officeDocument/2006/relationships/hyperlink" Target="https://support.microsoft.com/en-ca/help/4026385/windows-see-your-onedrive-files-in-file-explorer" TargetMode="External"/><Relationship Id="rId4" Type="http://schemas.openxmlformats.org/officeDocument/2006/relationships/hyperlink" Target="https://support.office.com/en-us/article/OneDrive-for-Business-Quick-Start-a1397e56-61ec-4ed2-9dac-727bf8ac3357" TargetMode="External"/><Relationship Id="rId9" Type="http://schemas.openxmlformats.org/officeDocument/2006/relationships/hyperlink" Target="https://support.office.com/en-us/article/Video-Smarter-attachments-1640e4ed-5322-4145-8798-cbf16ca3773e#ID0EAABAAA=Try_it!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office.com/en-us/article/set-up-your-mobile-apps-c45e3f90-14af-4cfa-97f2-137f74d4304e?ui=en-US&amp;rs=en-US&amp;ad=US" TargetMode="External"/><Relationship Id="rId3" Type="http://schemas.openxmlformats.org/officeDocument/2006/relationships/hyperlink" Target="https://support.office.com/en-us/article/video-use-the-version-history-feature-of-onedrive-for-business-20f8a9eb-7b8c-477a-a909-ca32e74a52b0?ui=en-US&amp;rs=en-US&amp;ad=US" TargetMode="External"/><Relationship Id="rId7" Type="http://schemas.openxmlformats.org/officeDocument/2006/relationships/hyperlink" Target="https://support.office.com/en-us/article/work-together-on-office-documents-in-onedrive-ea3807bc-2b73-406f-a8c9-a493de18258b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support.office.com/en-us/article/video-stop-sharing-a-file-01d7bdf1-3fce-4307-8157-df74a159693d?ui=en-US&amp;rs=en-US&amp;ad=US#ID0EAABAAA=Transcript" TargetMode="External"/><Relationship Id="rId5" Type="http://schemas.openxmlformats.org/officeDocument/2006/relationships/hyperlink" Target="https://support.office.com/en-us/article/delete-files-or-folders-in-onedrive-21fe345a-e488-4fa7-932b-f053c1bebe8a" TargetMode="External"/><Relationship Id="rId4" Type="http://schemas.openxmlformats.org/officeDocument/2006/relationships/hyperlink" Target="https://support.office.com/en-us/article/restore-deleted-files-or-folders-in-onedrive-949ada80-0026-4db3-a953-c99083e6a84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tunes.apple.com/us/app/skydrive/id477537958?ls=1&amp;mt=8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support.office.com/en-us/article/use-onedrive-for-android-eee1d31c-792d-41d4-8132-f9621b39eb36?ui=en-US&amp;rs=en-US&amp;ad=US" TargetMode="External"/><Relationship Id="rId5" Type="http://schemas.openxmlformats.org/officeDocument/2006/relationships/hyperlink" Target="https://www.amazon.com/dp/B00IEG0JOY/" TargetMode="External"/><Relationship Id="rId4" Type="http://schemas.openxmlformats.org/officeDocument/2006/relationships/hyperlink" Target="https://support.office.com/en-us/article/use-onedrive-on-ios-08d5c5b2-ccc6-40eb-a244-fe3597a3c247?ui=en-US&amp;rs=en-US&amp;ad=U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set-up-your-computer-to-sync-your-onedrive-for-business-files-in-office-365-23e1f12b-d896-4cb1-a238-f91d19827a16?ui=en-US&amp;rs=en-001&amp;ad=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Relationship Id="rId4" Type="http://schemas.openxmlformats.org/officeDocument/2006/relationships/hyperlink" Target="https://support.microsoft.com/en-ca/help/4027674/windows-10-share-files-in-file-explor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theme/theme2.xml><?xml version="1.0" encoding="utf-8"?>
<a:theme xmlns:a="http://schemas.openxmlformats.org/drawingml/2006/main" name="LIGHT GRAY TEMPLATE">
  <a:themeElements>
    <a:clrScheme name="BT - Blue - light gray">
      <a:dk1>
        <a:srgbClr val="353535"/>
      </a:dk1>
      <a:lt1>
        <a:srgbClr val="FFFFFF"/>
      </a:lt1>
      <a:dk2>
        <a:srgbClr val="0078D7"/>
      </a:dk2>
      <a:lt2>
        <a:srgbClr val="E6E6E6"/>
      </a:lt2>
      <a:accent1>
        <a:srgbClr val="0078D7"/>
      </a:accent1>
      <a:accent2>
        <a:srgbClr val="002050"/>
      </a:accent2>
      <a:accent3>
        <a:srgbClr val="00BCF2"/>
      </a:accent3>
      <a:accent4>
        <a:srgbClr val="B4009E"/>
      </a:accent4>
      <a:accent5>
        <a:srgbClr val="737373"/>
      </a:accent5>
      <a:accent6>
        <a:srgbClr val="D2D2D2"/>
      </a:accent6>
      <a:hlink>
        <a:srgbClr val="0078D7"/>
      </a:hlink>
      <a:folHlink>
        <a:srgbClr val="0078D7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BLUE_2017_02.potx" id="{0FFB49CB-06A5-4164-83EE-487DCD81F131}" vid="{FBF5567F-D947-4835-9BEA-6A307DF39382}"/>
    </a:ext>
  </a:extLst>
</a:theme>
</file>

<file path=ppt/theme/theme3.xml><?xml version="1.0" encoding="utf-8"?>
<a:theme xmlns:a="http://schemas.openxmlformats.org/drawingml/2006/main" name="DARK GRAY TEMPLATE">
  <a:themeElements>
    <a:clrScheme name="BT - Blue - dark background">
      <a:dk1>
        <a:srgbClr val="353535"/>
      </a:dk1>
      <a:lt1>
        <a:srgbClr val="FFFFFF"/>
      </a:lt1>
      <a:dk2>
        <a:srgbClr val="0078D7"/>
      </a:dk2>
      <a:lt2>
        <a:srgbClr val="CDF4FF"/>
      </a:lt2>
      <a:accent1>
        <a:srgbClr val="0078D7"/>
      </a:accent1>
      <a:accent2>
        <a:srgbClr val="D2D2D2"/>
      </a:accent2>
      <a:accent3>
        <a:srgbClr val="00BCF2"/>
      </a:accent3>
      <a:accent4>
        <a:srgbClr val="B4009E"/>
      </a:accent4>
      <a:accent5>
        <a:srgbClr val="FFB900"/>
      </a:accent5>
      <a:accent6>
        <a:srgbClr val="737373"/>
      </a:accent6>
      <a:hlink>
        <a:srgbClr val="00BCF2"/>
      </a:hlink>
      <a:folHlink>
        <a:srgbClr val="00BCF2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BLUE_2017_02.potx" id="{0FFB49CB-06A5-4164-83EE-487DCD81F131}" vid="{EC4A31F3-BCDD-4F3D-87A7-6A6CC8142B9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B29A1E5A874F4BB9FF49B412C823A4" ma:contentTypeVersion="7" ma:contentTypeDescription="Create a new document." ma:contentTypeScope="" ma:versionID="934eca41c15494a355362546965e54c1">
  <xsd:schema xmlns:xsd="http://www.w3.org/2001/XMLSchema" xmlns:xs="http://www.w3.org/2001/XMLSchema" xmlns:p="http://schemas.microsoft.com/office/2006/metadata/properties" xmlns:ns2="52926fa1-2335-45ee-9857-4ec1cf092574" xmlns:ns3="d9570f83-d244-4d45-a810-2d950a86d09d" targetNamespace="http://schemas.microsoft.com/office/2006/metadata/properties" ma:root="true" ma:fieldsID="651ec8db9ec6f1138a36a43b7c271223" ns2:_="" ns3:_="">
    <xsd:import namespace="52926fa1-2335-45ee-9857-4ec1cf092574"/>
    <xsd:import namespace="d9570f83-d244-4d45-a810-2d950a86d0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26fa1-2335-45ee-9857-4ec1cf0925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70f83-d244-4d45-a810-2d950a86d09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817</Words>
  <Application>Microsoft Office PowerPoint</Application>
  <PresentationFormat>Custom</PresentationFormat>
  <Paragraphs>218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Consolas</vt:lpstr>
      <vt:lpstr>Segoe UI</vt:lpstr>
      <vt:lpstr>Segoe UI Light</vt:lpstr>
      <vt:lpstr>Segoe UI Semilight</vt:lpstr>
      <vt:lpstr>Wingdings</vt:lpstr>
      <vt:lpstr>WHITE TEMPLATE</vt:lpstr>
      <vt:lpstr>LIGHT GRAY TEMPLATE</vt:lpstr>
      <vt:lpstr>DARK GRAY TEMPLATE</vt:lpstr>
      <vt:lpstr>OneDrive Training Plan Template</vt:lpstr>
      <vt:lpstr>PowerPoint Presentation</vt:lpstr>
      <vt:lpstr>PowerPoint Presentation</vt:lpstr>
      <vt:lpstr>Audiences</vt:lpstr>
      <vt:lpstr>PowerPoint Presentation</vt:lpstr>
      <vt:lpstr>PowerPoint Presentation</vt:lpstr>
      <vt:lpstr>Training Methods</vt:lpstr>
      <vt:lpstr>PowerPoint Presentation</vt:lpstr>
      <vt:lpstr>PowerPoint Presentation</vt:lpstr>
      <vt:lpstr>Training Content</vt:lpstr>
      <vt:lpstr>Level 100</vt:lpstr>
      <vt:lpstr>Level 200</vt:lpstr>
      <vt:lpstr>Level 200 - Mobile</vt:lpstr>
      <vt:lpstr>Level 300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OneDrive for Business Champion’s Training</dc:title>
  <dc:creator>Jamie Gower (Resources Online)</dc:creator>
  <cp:lastModifiedBy>Matt Wolodarsky</cp:lastModifiedBy>
  <cp:revision>6</cp:revision>
  <dcterms:modified xsi:type="dcterms:W3CDTF">2018-09-14T14:13:52Z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0x01010016B29A1E5A874F4BB9FF49B412C823A4</vt:lpwstr>
  </property>
  <property fmtid="{D5CDD505-2E9C-101B-9397-08002B2CF9AE}" pid="3" name="Product">
    <vt:lpwstr/>
  </property>
  <property fmtid="{D5CDD505-2E9C-101B-9397-08002B2CF9AE}" pid="4" name="Event1">
    <vt:lpwstr>622;#Unassigned|2c8af875-f38a-40b8-a0a9-056aed3fc8c0</vt:lpwstr>
  </property>
  <property fmtid="{D5CDD505-2E9C-101B-9397-08002B2CF9AE}" pid="5" name="Audience">
    <vt:lpwstr/>
  </property>
  <property fmtid="{D5CDD505-2E9C-101B-9397-08002B2CF9AE}" pid="6" name="Event Venue">
    <vt:lpwstr/>
  </property>
  <property fmtid="{D5CDD505-2E9C-101B-9397-08002B2CF9AE}" pid="7" name="Track">
    <vt:lpwstr/>
  </property>
  <property fmtid="{D5CDD505-2E9C-101B-9397-08002B2CF9AE}" pid="8" name="Event Location">
    <vt:lpwstr/>
  </property>
  <property fmtid="{D5CDD505-2E9C-101B-9397-08002B2CF9AE}" pid="9" name="Campaign">
    <vt:lpwstr/>
  </property>
  <property fmtid="{D5CDD505-2E9C-101B-9397-08002B2CF9AE}" pid="10" name="IsMyDocuments">
    <vt:bool>true</vt:bool>
  </property>
  <property fmtid="{D5CDD505-2E9C-101B-9397-08002B2CF9AE}" pid="11" name="MSIP_Label_f42aa342-8706-4288-bd11-ebb85995028c_Enabled">
    <vt:lpwstr>True</vt:lpwstr>
  </property>
  <property fmtid="{D5CDD505-2E9C-101B-9397-08002B2CF9AE}" pid="12" name="MSIP_Label_f42aa342-8706-4288-bd11-ebb85995028c_SiteId">
    <vt:lpwstr>72f988bf-86f1-41af-91ab-2d7cd011db47</vt:lpwstr>
  </property>
  <property fmtid="{D5CDD505-2E9C-101B-9397-08002B2CF9AE}" pid="13" name="MSIP_Label_f42aa342-8706-4288-bd11-ebb85995028c_Owner">
    <vt:lpwstr>pkrebs@microsoft.com</vt:lpwstr>
  </property>
  <property fmtid="{D5CDD505-2E9C-101B-9397-08002B2CF9AE}" pid="14" name="MSIP_Label_f42aa342-8706-4288-bd11-ebb85995028c_SetDate">
    <vt:lpwstr>2017-10-26T16:00:12.6972935Z</vt:lpwstr>
  </property>
  <property fmtid="{D5CDD505-2E9C-101B-9397-08002B2CF9AE}" pid="15" name="MSIP_Label_f42aa342-8706-4288-bd11-ebb85995028c_Name">
    <vt:lpwstr>General</vt:lpwstr>
  </property>
  <property fmtid="{D5CDD505-2E9C-101B-9397-08002B2CF9AE}" pid="16" name="MSIP_Label_f42aa342-8706-4288-bd11-ebb85995028c_Application">
    <vt:lpwstr>Microsoft Azure Information Protection</vt:lpwstr>
  </property>
  <property fmtid="{D5CDD505-2E9C-101B-9397-08002B2CF9AE}" pid="17" name="MSIP_Label_f42aa342-8706-4288-bd11-ebb85995028c_Extended_MSFT_Method">
    <vt:lpwstr>Automatic</vt:lpwstr>
  </property>
  <property fmtid="{D5CDD505-2E9C-101B-9397-08002B2CF9AE}" pid="18" name="Sensitivity">
    <vt:lpwstr>General</vt:lpwstr>
  </property>
  <property fmtid="{D5CDD505-2E9C-101B-9397-08002B2CF9AE}" pid="19" name="xd_Signature">
    <vt:bool>false</vt:bool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ComplianceAssetId">
    <vt:lpwstr/>
  </property>
</Properties>
</file>