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8AB99-4B42-4E96-8084-051CC64D672F}" v="2" dt="2020-05-27T08:48:59.708"/>
    <p1510:client id="{7391F4B0-2E13-489C-8D36-5522D0D5AAD3}" v="10" dt="2020-05-27T00:04:23.165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Nguyen" userId="f9e235e9-0974-4c07-b18e-4a4c3af7c1a2" providerId="ADAL" clId="{37A9503B-BAE6-455F-A2EF-E5EEF11EC8C7}"/>
    <pc:docChg chg="undo custSel addSld delSld modSld modSection">
      <pc:chgData name="Steve Nguyen" userId="f9e235e9-0974-4c07-b18e-4a4c3af7c1a2" providerId="ADAL" clId="{37A9503B-BAE6-455F-A2EF-E5EEF11EC8C7}" dt="2020-03-25T17:59:35.791" v="759" actId="20577"/>
      <pc:docMkLst>
        <pc:docMk/>
      </pc:docMkLst>
      <pc:sldChg chg="modNotesTx">
        <pc:chgData name="Steve Nguyen" userId="f9e235e9-0974-4c07-b18e-4a4c3af7c1a2" providerId="ADAL" clId="{37A9503B-BAE6-455F-A2EF-E5EEF11EC8C7}" dt="2020-03-25T17:59:35.791" v="759" actId="20577"/>
        <pc:sldMkLst>
          <pc:docMk/>
          <pc:sldMk cId="2322309066" sldId="8667"/>
        </pc:sldMkLst>
      </pc:sldChg>
      <pc:sldChg chg="addSp delSp modSp mod modClrScheme chgLayout">
        <pc:chgData name="Steve Nguyen" userId="f9e235e9-0974-4c07-b18e-4a4c3af7c1a2" providerId="ADAL" clId="{37A9503B-BAE6-455F-A2EF-E5EEF11EC8C7}" dt="2020-03-24T19:43:11.368" v="671" actId="478"/>
        <pc:sldMkLst>
          <pc:docMk/>
          <pc:sldMk cId="884312894" sldId="8687"/>
        </pc:sldMkLst>
        <pc:spChg chg="del mod ord">
          <ac:chgData name="Steve Nguyen" userId="f9e235e9-0974-4c07-b18e-4a4c3af7c1a2" providerId="ADAL" clId="{37A9503B-BAE6-455F-A2EF-E5EEF11EC8C7}" dt="2020-03-24T19:43:09.411" v="670" actId="478"/>
          <ac:spMkLst>
            <pc:docMk/>
            <pc:sldMk cId="884312894" sldId="8687"/>
            <ac:spMk id="2" creationId="{5B3D1EE3-FA19-4E33-9033-74846274C93F}"/>
          </ac:spMkLst>
        </pc:spChg>
        <pc:spChg chg="mod ord">
          <ac:chgData name="Steve Nguyen" userId="f9e235e9-0974-4c07-b18e-4a4c3af7c1a2" providerId="ADAL" clId="{37A9503B-BAE6-455F-A2EF-E5EEF11EC8C7}" dt="2020-03-24T19:42:54.073" v="648" actId="700"/>
          <ac:spMkLst>
            <pc:docMk/>
            <pc:sldMk cId="884312894" sldId="8687"/>
            <ac:spMk id="3" creationId="{E501477C-3327-4651-B492-560C1D7B2E9B}"/>
          </ac:spMkLst>
        </pc:spChg>
        <pc:spChg chg="add mod">
          <ac:chgData name="Steve Nguyen" userId="f9e235e9-0974-4c07-b18e-4a4c3af7c1a2" providerId="ADAL" clId="{37A9503B-BAE6-455F-A2EF-E5EEF11EC8C7}" dt="2020-03-24T19:43:04.977" v="669" actId="5793"/>
          <ac:spMkLst>
            <pc:docMk/>
            <pc:sldMk cId="884312894" sldId="8687"/>
            <ac:spMk id="6" creationId="{C66D8AB0-AB2A-48C4-82D5-74F18A340C75}"/>
          </ac:spMkLst>
        </pc:spChg>
        <pc:spChg chg="add del mod">
          <ac:chgData name="Steve Nguyen" userId="f9e235e9-0974-4c07-b18e-4a4c3af7c1a2" providerId="ADAL" clId="{37A9503B-BAE6-455F-A2EF-E5EEF11EC8C7}" dt="2020-03-24T19:43:11.368" v="671" actId="478"/>
          <ac:spMkLst>
            <pc:docMk/>
            <pc:sldMk cId="884312894" sldId="8687"/>
            <ac:spMk id="8" creationId="{9DF75121-1E3D-4E50-860C-59D842DD6617}"/>
          </ac:spMkLst>
        </pc:spChg>
      </pc:sldChg>
      <pc:sldChg chg="add del">
        <pc:chgData name="Steve Nguyen" userId="f9e235e9-0974-4c07-b18e-4a4c3af7c1a2" providerId="ADAL" clId="{37A9503B-BAE6-455F-A2EF-E5EEF11EC8C7}" dt="2020-03-24T19:41:48.182" v="646" actId="2696"/>
        <pc:sldMkLst>
          <pc:docMk/>
          <pc:sldMk cId="2087872664" sldId="8688"/>
        </pc:sldMkLst>
      </pc:sldChg>
      <pc:sldChg chg="addSp delSp modSp add mod addAnim delAnim modAnim modNotesTx">
        <pc:chgData name="Steve Nguyen" userId="f9e235e9-0974-4c07-b18e-4a4c3af7c1a2" providerId="ADAL" clId="{37A9503B-BAE6-455F-A2EF-E5EEF11EC8C7}" dt="2020-03-24T19:41:42.757" v="645"/>
        <pc:sldMkLst>
          <pc:docMk/>
          <pc:sldMk cId="1496663692" sldId="8690"/>
        </pc:sldMkLst>
        <pc:spChg chg="mod">
          <ac:chgData name="Steve Nguyen" userId="f9e235e9-0974-4c07-b18e-4a4c3af7c1a2" providerId="ADAL" clId="{37A9503B-BAE6-455F-A2EF-E5EEF11EC8C7}" dt="2020-03-24T19:20:30.863" v="400" actId="1076"/>
          <ac:spMkLst>
            <pc:docMk/>
            <pc:sldMk cId="1496663692" sldId="8690"/>
            <ac:spMk id="2" creationId="{BDA94042-7BCF-43A9-AEE6-0661BA093969}"/>
          </ac:spMkLst>
        </pc:spChg>
        <pc:spChg chg="mod">
          <ac:chgData name="Steve Nguyen" userId="f9e235e9-0974-4c07-b18e-4a4c3af7c1a2" providerId="ADAL" clId="{37A9503B-BAE6-455F-A2EF-E5EEF11EC8C7}" dt="2020-03-24T19:20:30.863" v="400" actId="1076"/>
          <ac:spMkLst>
            <pc:docMk/>
            <pc:sldMk cId="1496663692" sldId="8690"/>
            <ac:spMk id="3" creationId="{1377FD3F-2295-4B31-B440-6536061679DD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5" creationId="{F546DB65-DE9E-4278-A0BB-6004248CD49B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6" creationId="{F079C77B-00A9-4A48-95CA-2C236A3DF7EE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8" creationId="{CA09CFCA-E07C-4DE7-87C1-DBEE0127D6CA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11" creationId="{4E177E05-60D4-4B95-9E75-7BB2580B696C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12" creationId="{91C66FD5-D7BA-4D86-88A4-41DF83D5044A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13" creationId="{6A95A4D4-C3C5-4442-BDB9-088B1A89E808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16" creationId="{505E2841-EE73-49AA-A3CA-C3673BDF3F29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17" creationId="{F33DC17C-1C22-4A2C-A0DC-1AAD7922BA24}"/>
          </ac:spMkLst>
        </pc:spChg>
        <pc:spChg chg="mod">
          <ac:chgData name="Steve Nguyen" userId="f9e235e9-0974-4c07-b18e-4a4c3af7c1a2" providerId="ADAL" clId="{37A9503B-BAE6-455F-A2EF-E5EEF11EC8C7}" dt="2020-03-24T19:07:07.398" v="3"/>
          <ac:spMkLst>
            <pc:docMk/>
            <pc:sldMk cId="1496663692" sldId="8690"/>
            <ac:spMk id="18" creationId="{B0067785-3D71-4712-93C4-487B9917C520}"/>
          </ac:spMkLst>
        </pc:spChg>
        <pc:spChg chg="add mod ord">
          <ac:chgData name="Steve Nguyen" userId="f9e235e9-0974-4c07-b18e-4a4c3af7c1a2" providerId="ADAL" clId="{37A9503B-BAE6-455F-A2EF-E5EEF11EC8C7}" dt="2020-03-24T19:27:31.770" v="494" actId="1035"/>
          <ac:spMkLst>
            <pc:docMk/>
            <pc:sldMk cId="1496663692" sldId="8690"/>
            <ac:spMk id="20" creationId="{0D2B5F95-F748-4F85-A0C7-E8FE0DCF1CC8}"/>
          </ac:spMkLst>
        </pc:spChg>
        <pc:spChg chg="add mod">
          <ac:chgData name="Steve Nguyen" userId="f9e235e9-0974-4c07-b18e-4a4c3af7c1a2" providerId="ADAL" clId="{37A9503B-BAE6-455F-A2EF-E5EEF11EC8C7}" dt="2020-03-24T19:40:12.952" v="639" actId="1076"/>
          <ac:spMkLst>
            <pc:docMk/>
            <pc:sldMk cId="1496663692" sldId="8690"/>
            <ac:spMk id="21" creationId="{5A2B9B55-B7B2-49B8-AD1F-A11136B2686C}"/>
          </ac:spMkLst>
        </pc:spChg>
        <pc:spChg chg="add mod ord">
          <ac:chgData name="Steve Nguyen" userId="f9e235e9-0974-4c07-b18e-4a4c3af7c1a2" providerId="ADAL" clId="{37A9503B-BAE6-455F-A2EF-E5EEF11EC8C7}" dt="2020-03-24T19:27:27.608" v="493" actId="1076"/>
          <ac:spMkLst>
            <pc:docMk/>
            <pc:sldMk cId="1496663692" sldId="8690"/>
            <ac:spMk id="23" creationId="{7044C212-F1AA-413D-8569-56520ED3100F}"/>
          </ac:spMkLst>
        </pc:spChg>
        <pc:spChg chg="add mod ord">
          <ac:chgData name="Steve Nguyen" userId="f9e235e9-0974-4c07-b18e-4a4c3af7c1a2" providerId="ADAL" clId="{37A9503B-BAE6-455F-A2EF-E5EEF11EC8C7}" dt="2020-03-24T19:40:07.856" v="638" actId="1076"/>
          <ac:spMkLst>
            <pc:docMk/>
            <pc:sldMk cId="1496663692" sldId="8690"/>
            <ac:spMk id="25" creationId="{298D2A24-04A4-4C46-BAA9-52EA867433E9}"/>
          </ac:spMkLst>
        </pc:spChg>
        <pc:spChg chg="add mod ord">
          <ac:chgData name="Steve Nguyen" userId="f9e235e9-0974-4c07-b18e-4a4c3af7c1a2" providerId="ADAL" clId="{37A9503B-BAE6-455F-A2EF-E5EEF11EC8C7}" dt="2020-03-24T19:27:27.608" v="493" actId="1076"/>
          <ac:spMkLst>
            <pc:docMk/>
            <pc:sldMk cId="1496663692" sldId="8690"/>
            <ac:spMk id="27" creationId="{93DE2F12-776B-48BE-BADB-A7F2C8CAEDB2}"/>
          </ac:spMkLst>
        </pc:spChg>
        <pc:spChg chg="add mod ord">
          <ac:chgData name="Steve Nguyen" userId="f9e235e9-0974-4c07-b18e-4a4c3af7c1a2" providerId="ADAL" clId="{37A9503B-BAE6-455F-A2EF-E5EEF11EC8C7}" dt="2020-03-24T19:39:48.043" v="635" actId="1076"/>
          <ac:spMkLst>
            <pc:docMk/>
            <pc:sldMk cId="1496663692" sldId="8690"/>
            <ac:spMk id="29" creationId="{6DF9EE66-1F00-43BB-93D8-555BECF9595D}"/>
          </ac:spMkLst>
        </pc:spChg>
        <pc:spChg chg="add mod ord">
          <ac:chgData name="Steve Nguyen" userId="f9e235e9-0974-4c07-b18e-4a4c3af7c1a2" providerId="ADAL" clId="{37A9503B-BAE6-455F-A2EF-E5EEF11EC8C7}" dt="2020-03-24T19:27:27.608" v="493" actId="1076"/>
          <ac:spMkLst>
            <pc:docMk/>
            <pc:sldMk cId="1496663692" sldId="8690"/>
            <ac:spMk id="36" creationId="{D9B854D8-1973-45C6-91C1-462CE851599C}"/>
          </ac:spMkLst>
        </pc:spChg>
        <pc:spChg chg="add mod">
          <ac:chgData name="Steve Nguyen" userId="f9e235e9-0974-4c07-b18e-4a4c3af7c1a2" providerId="ADAL" clId="{37A9503B-BAE6-455F-A2EF-E5EEF11EC8C7}" dt="2020-03-24T19:40:01.120" v="637" actId="1076"/>
          <ac:spMkLst>
            <pc:docMk/>
            <pc:sldMk cId="1496663692" sldId="8690"/>
            <ac:spMk id="37" creationId="{85207B61-FEBF-4C8B-AB34-AE4C0531E3ED}"/>
          </ac:spMkLst>
        </pc:spChg>
        <pc:grpChg chg="add mod">
          <ac:chgData name="Steve Nguyen" userId="f9e235e9-0974-4c07-b18e-4a4c3af7c1a2" providerId="ADAL" clId="{37A9503B-BAE6-455F-A2EF-E5EEF11EC8C7}" dt="2020-03-24T19:27:27.608" v="493" actId="1076"/>
          <ac:grpSpMkLst>
            <pc:docMk/>
            <pc:sldMk cId="1496663692" sldId="8690"/>
            <ac:grpSpMk id="4" creationId="{F3388D60-D2AF-4F08-BD88-AD3FA9B2D35B}"/>
          </ac:grpSpMkLst>
        </pc:grpChg>
        <pc:grpChg chg="mod">
          <ac:chgData name="Steve Nguyen" userId="f9e235e9-0974-4c07-b18e-4a4c3af7c1a2" providerId="ADAL" clId="{37A9503B-BAE6-455F-A2EF-E5EEF11EC8C7}" dt="2020-03-24T19:07:07.398" v="3"/>
          <ac:grpSpMkLst>
            <pc:docMk/>
            <pc:sldMk cId="1496663692" sldId="8690"/>
            <ac:grpSpMk id="7" creationId="{3F8ADCD9-FC8F-4606-9533-B0D182704351}"/>
          </ac:grpSpMkLst>
        </pc:grpChg>
        <pc:grpChg chg="add mod">
          <ac:chgData name="Steve Nguyen" userId="f9e235e9-0974-4c07-b18e-4a4c3af7c1a2" providerId="ADAL" clId="{37A9503B-BAE6-455F-A2EF-E5EEF11EC8C7}" dt="2020-03-24T19:27:27.608" v="493" actId="1076"/>
          <ac:grpSpMkLst>
            <pc:docMk/>
            <pc:sldMk cId="1496663692" sldId="8690"/>
            <ac:grpSpMk id="10" creationId="{D6EB3C0C-A9F8-4D30-BE22-80028B32ACC0}"/>
          </ac:grpSpMkLst>
        </pc:grpChg>
        <pc:grpChg chg="add mod">
          <ac:chgData name="Steve Nguyen" userId="f9e235e9-0974-4c07-b18e-4a4c3af7c1a2" providerId="ADAL" clId="{37A9503B-BAE6-455F-A2EF-E5EEF11EC8C7}" dt="2020-03-24T19:27:27.608" v="493" actId="1076"/>
          <ac:grpSpMkLst>
            <pc:docMk/>
            <pc:sldMk cId="1496663692" sldId="8690"/>
            <ac:grpSpMk id="15" creationId="{071F6CA6-315D-4A01-8FAF-68ED6152A935}"/>
          </ac:grpSpMkLst>
        </pc:grpChg>
        <pc:grpChg chg="add mod">
          <ac:chgData name="Steve Nguyen" userId="f9e235e9-0974-4c07-b18e-4a4c3af7c1a2" providerId="ADAL" clId="{37A9503B-BAE6-455F-A2EF-E5EEF11EC8C7}" dt="2020-03-24T19:27:27.608" v="493" actId="1076"/>
          <ac:grpSpMkLst>
            <pc:docMk/>
            <pc:sldMk cId="1496663692" sldId="8690"/>
            <ac:grpSpMk id="35" creationId="{7098CC9D-91A7-43A9-ADA1-D858E4CD78F1}"/>
          </ac:grpSpMkLst>
        </pc:grpChg>
        <pc:picChg chg="mod">
          <ac:chgData name="Steve Nguyen" userId="f9e235e9-0974-4c07-b18e-4a4c3af7c1a2" providerId="ADAL" clId="{37A9503B-BAE6-455F-A2EF-E5EEF11EC8C7}" dt="2020-03-24T19:07:07.398" v="3"/>
          <ac:picMkLst>
            <pc:docMk/>
            <pc:sldMk cId="1496663692" sldId="8690"/>
            <ac:picMk id="9" creationId="{2FD7C506-6ECA-4669-ACF3-A1C8D9CBD53B}"/>
          </ac:picMkLst>
        </pc:picChg>
        <pc:picChg chg="mod">
          <ac:chgData name="Steve Nguyen" userId="f9e235e9-0974-4c07-b18e-4a4c3af7c1a2" providerId="ADAL" clId="{37A9503B-BAE6-455F-A2EF-E5EEF11EC8C7}" dt="2020-03-24T19:07:07.398" v="3"/>
          <ac:picMkLst>
            <pc:docMk/>
            <pc:sldMk cId="1496663692" sldId="8690"/>
            <ac:picMk id="14" creationId="{653E55C1-B44C-4A7D-BF12-C2BE967E2A9F}"/>
          </ac:picMkLst>
        </pc:picChg>
        <pc:picChg chg="mod">
          <ac:chgData name="Steve Nguyen" userId="f9e235e9-0974-4c07-b18e-4a4c3af7c1a2" providerId="ADAL" clId="{37A9503B-BAE6-455F-A2EF-E5EEF11EC8C7}" dt="2020-03-24T19:14:46.837" v="343" actId="1076"/>
          <ac:picMkLst>
            <pc:docMk/>
            <pc:sldMk cId="1496663692" sldId="8690"/>
            <ac:picMk id="19" creationId="{3FE9D7AA-6AD9-491D-824F-AF040BB9E3D0}"/>
          </ac:picMkLst>
        </pc:picChg>
        <pc:picChg chg="add mod">
          <ac:chgData name="Steve Nguyen" userId="f9e235e9-0974-4c07-b18e-4a4c3af7c1a2" providerId="ADAL" clId="{37A9503B-BAE6-455F-A2EF-E5EEF11EC8C7}" dt="2020-03-24T19:30:15.290" v="573" actId="1076"/>
          <ac:picMkLst>
            <pc:docMk/>
            <pc:sldMk cId="1496663692" sldId="8690"/>
            <ac:picMk id="39" creationId="{B51BDB73-A69D-4001-8D44-2979729DD28D}"/>
          </ac:picMkLst>
        </pc:picChg>
        <pc:picChg chg="add del mod">
          <ac:chgData name="Steve Nguyen" userId="f9e235e9-0974-4c07-b18e-4a4c3af7c1a2" providerId="ADAL" clId="{37A9503B-BAE6-455F-A2EF-E5EEF11EC8C7}" dt="2020-03-24T19:30:39.653" v="576" actId="478"/>
          <ac:picMkLst>
            <pc:docMk/>
            <pc:sldMk cId="1496663692" sldId="8690"/>
            <ac:picMk id="41" creationId="{0FB03C45-F3A6-46AB-BC57-3E06D17FC651}"/>
          </ac:picMkLst>
        </pc:picChg>
        <pc:picChg chg="add mod">
          <ac:chgData name="Steve Nguyen" userId="f9e235e9-0974-4c07-b18e-4a4c3af7c1a2" providerId="ADAL" clId="{37A9503B-BAE6-455F-A2EF-E5EEF11EC8C7}" dt="2020-03-24T19:33:31.645" v="592" actId="1076"/>
          <ac:picMkLst>
            <pc:docMk/>
            <pc:sldMk cId="1496663692" sldId="8690"/>
            <ac:picMk id="43" creationId="{81206FE4-44E1-47F0-9B4A-E481C878D019}"/>
          </ac:picMkLst>
        </pc:picChg>
        <pc:picChg chg="add del">
          <ac:chgData name="Steve Nguyen" userId="f9e235e9-0974-4c07-b18e-4a4c3af7c1a2" providerId="ADAL" clId="{37A9503B-BAE6-455F-A2EF-E5EEF11EC8C7}" dt="2020-03-24T19:31:09.991" v="580" actId="478"/>
          <ac:picMkLst>
            <pc:docMk/>
            <pc:sldMk cId="1496663692" sldId="8690"/>
            <ac:picMk id="45" creationId="{226FEE53-6E5E-4255-8304-16BFAD76CA45}"/>
          </ac:picMkLst>
        </pc:picChg>
        <pc:picChg chg="add del">
          <ac:chgData name="Steve Nguyen" userId="f9e235e9-0974-4c07-b18e-4a4c3af7c1a2" providerId="ADAL" clId="{37A9503B-BAE6-455F-A2EF-E5EEF11EC8C7}" dt="2020-03-24T19:31:37.014" v="582" actId="22"/>
          <ac:picMkLst>
            <pc:docMk/>
            <pc:sldMk cId="1496663692" sldId="8690"/>
            <ac:picMk id="47" creationId="{A0FC2827-272B-4084-97E6-9E47404E1C78}"/>
          </ac:picMkLst>
        </pc:picChg>
        <pc:picChg chg="add mod">
          <ac:chgData name="Steve Nguyen" userId="f9e235e9-0974-4c07-b18e-4a4c3af7c1a2" providerId="ADAL" clId="{37A9503B-BAE6-455F-A2EF-E5EEF11EC8C7}" dt="2020-03-24T19:32:06.994" v="586" actId="1076"/>
          <ac:picMkLst>
            <pc:docMk/>
            <pc:sldMk cId="1496663692" sldId="8690"/>
            <ac:picMk id="49" creationId="{FBA7C5D6-7FB4-4869-8E9D-8A6EC5A5D3D3}"/>
          </ac:picMkLst>
        </pc:picChg>
        <pc:picChg chg="add mod">
          <ac:chgData name="Steve Nguyen" userId="f9e235e9-0974-4c07-b18e-4a4c3af7c1a2" providerId="ADAL" clId="{37A9503B-BAE6-455F-A2EF-E5EEF11EC8C7}" dt="2020-03-24T19:32:21.719" v="587" actId="1038"/>
          <ac:picMkLst>
            <pc:docMk/>
            <pc:sldMk cId="1496663692" sldId="8690"/>
            <ac:picMk id="51" creationId="{77C0DD7C-20AB-4815-844F-33188B82B9FA}"/>
          </ac:picMkLst>
        </pc:picChg>
        <pc:picChg chg="add mod">
          <ac:chgData name="Steve Nguyen" userId="f9e235e9-0974-4c07-b18e-4a4c3af7c1a2" providerId="ADAL" clId="{37A9503B-BAE6-455F-A2EF-E5EEF11EC8C7}" dt="2020-03-24T19:33:27.681" v="591" actId="1076"/>
          <ac:picMkLst>
            <pc:docMk/>
            <pc:sldMk cId="1496663692" sldId="8690"/>
            <ac:picMk id="53" creationId="{6E800B49-7006-4248-A0F4-0858A22B1ABA}"/>
          </ac:picMkLst>
        </pc:picChg>
        <pc:picChg chg="add mod">
          <ac:chgData name="Steve Nguyen" userId="f9e235e9-0974-4c07-b18e-4a4c3af7c1a2" providerId="ADAL" clId="{37A9503B-BAE6-455F-A2EF-E5EEF11EC8C7}" dt="2020-03-24T19:33:43.168" v="594" actId="1076"/>
          <ac:picMkLst>
            <pc:docMk/>
            <pc:sldMk cId="1496663692" sldId="8690"/>
            <ac:picMk id="55" creationId="{CCEE8D5B-1B36-4EF2-B90E-206069B1B5E4}"/>
          </ac:picMkLst>
        </pc:picChg>
        <pc:picChg chg="add mod">
          <ac:chgData name="Steve Nguyen" userId="f9e235e9-0974-4c07-b18e-4a4c3af7c1a2" providerId="ADAL" clId="{37A9503B-BAE6-455F-A2EF-E5EEF11EC8C7}" dt="2020-03-24T19:35:45.702" v="604" actId="1076"/>
          <ac:picMkLst>
            <pc:docMk/>
            <pc:sldMk cId="1496663692" sldId="8690"/>
            <ac:picMk id="57" creationId="{3F715DE9-2E57-4993-8A89-5687943D7F6B}"/>
          </ac:picMkLst>
        </pc:picChg>
        <pc:picChg chg="add del mod">
          <ac:chgData name="Steve Nguyen" userId="f9e235e9-0974-4c07-b18e-4a4c3af7c1a2" providerId="ADAL" clId="{37A9503B-BAE6-455F-A2EF-E5EEF11EC8C7}" dt="2020-03-24T19:34:18.822" v="597" actId="478"/>
          <ac:picMkLst>
            <pc:docMk/>
            <pc:sldMk cId="1496663692" sldId="8690"/>
            <ac:picMk id="59" creationId="{A631E249-0910-457B-8972-1C42C0C7F0CA}"/>
          </ac:picMkLst>
        </pc:picChg>
        <pc:picChg chg="add mod">
          <ac:chgData name="Steve Nguyen" userId="f9e235e9-0974-4c07-b18e-4a4c3af7c1a2" providerId="ADAL" clId="{37A9503B-BAE6-455F-A2EF-E5EEF11EC8C7}" dt="2020-03-24T19:40:50.801" v="642" actId="1076"/>
          <ac:picMkLst>
            <pc:docMk/>
            <pc:sldMk cId="1496663692" sldId="8690"/>
            <ac:picMk id="61" creationId="{5B080E59-B7FC-408C-B7B1-4042EE05D2B1}"/>
          </ac:picMkLst>
        </pc:picChg>
        <pc:picChg chg="add mod">
          <ac:chgData name="Steve Nguyen" userId="f9e235e9-0974-4c07-b18e-4a4c3af7c1a2" providerId="ADAL" clId="{37A9503B-BAE6-455F-A2EF-E5EEF11EC8C7}" dt="2020-03-24T19:40:50.801" v="642" actId="1076"/>
          <ac:picMkLst>
            <pc:docMk/>
            <pc:sldMk cId="1496663692" sldId="8690"/>
            <ac:picMk id="63" creationId="{09B5103A-1C7E-4E1D-8C37-07403E17E6E1}"/>
          </ac:picMkLst>
        </pc:picChg>
        <pc:picChg chg="add mod">
          <ac:chgData name="Steve Nguyen" userId="f9e235e9-0974-4c07-b18e-4a4c3af7c1a2" providerId="ADAL" clId="{37A9503B-BAE6-455F-A2EF-E5EEF11EC8C7}" dt="2020-03-24T19:40:50.801" v="642" actId="1076"/>
          <ac:picMkLst>
            <pc:docMk/>
            <pc:sldMk cId="1496663692" sldId="8690"/>
            <ac:picMk id="64" creationId="{013AFB7B-05AC-4901-9A16-AEE39BB9390B}"/>
          </ac:picMkLst>
        </pc:picChg>
      </pc:sldChg>
    </pc:docChg>
  </pc:docChgLst>
  <pc:docChgLst>
    <pc:chgData name="Rishi Nicolai (DIGITAL CULTURE SPECIALIST)" userId="02fec64b-7fd1-49ec-b6ab-057bf8d8fb54" providerId="ADAL" clId="{7391F4B0-2E13-489C-8D36-5522D0D5AAD3}"/>
    <pc:docChg chg="undo custSel delSld modSld modSection">
      <pc:chgData name="Rishi Nicolai (DIGITAL CULTURE SPECIALIST)" userId="02fec64b-7fd1-49ec-b6ab-057bf8d8fb54" providerId="ADAL" clId="{7391F4B0-2E13-489C-8D36-5522D0D5AAD3}" dt="2020-05-27T00:04:23.149" v="79" actId="207"/>
      <pc:docMkLst>
        <pc:docMk/>
      </pc:docMkLst>
      <pc:sldChg chg="addSp delSp modSp mod modNotesTx">
        <pc:chgData name="Rishi Nicolai (DIGITAL CULTURE SPECIALIST)" userId="02fec64b-7fd1-49ec-b6ab-057bf8d8fb54" providerId="ADAL" clId="{7391F4B0-2E13-489C-8D36-5522D0D5AAD3}" dt="2020-05-26T07:39:01.748" v="74"/>
        <pc:sldMkLst>
          <pc:docMk/>
          <pc:sldMk cId="110898965" sldId="284"/>
        </pc:sldMkLst>
        <pc:spChg chg="add mod">
          <ac:chgData name="Rishi Nicolai (DIGITAL CULTURE SPECIALIST)" userId="02fec64b-7fd1-49ec-b6ab-057bf8d8fb54" providerId="ADAL" clId="{7391F4B0-2E13-489C-8D36-5522D0D5AAD3}" dt="2020-05-26T07:39:01.748" v="74"/>
          <ac:spMkLst>
            <pc:docMk/>
            <pc:sldMk cId="110898965" sldId="284"/>
            <ac:spMk id="2" creationId="{BE36CD91-654F-43CD-AA14-1F2D35C81473}"/>
          </ac:spMkLst>
        </pc:spChg>
        <pc:spChg chg="mod">
          <ac:chgData name="Rishi Nicolai (DIGITAL CULTURE SPECIALIST)" userId="02fec64b-7fd1-49ec-b6ab-057bf8d8fb54" providerId="ADAL" clId="{7391F4B0-2E13-489C-8D36-5522D0D5AAD3}" dt="2020-05-26T07:39:01.748" v="74"/>
          <ac:spMkLst>
            <pc:docMk/>
            <pc:sldMk cId="110898965" sldId="284"/>
            <ac:spMk id="7" creationId="{B5B20D92-C3B3-415E-98D3-AF1BBCFF879B}"/>
          </ac:spMkLst>
        </pc:spChg>
        <pc:spChg chg="del">
          <ac:chgData name="Rishi Nicolai (DIGITAL CULTURE SPECIALIST)" userId="02fec64b-7fd1-49ec-b6ab-057bf8d8fb54" providerId="ADAL" clId="{7391F4B0-2E13-489C-8D36-5522D0D5AAD3}" dt="2020-05-26T07:38:32.715" v="72" actId="478"/>
          <ac:spMkLst>
            <pc:docMk/>
            <pc:sldMk cId="110898965" sldId="284"/>
            <ac:spMk id="9" creationId="{5B0756DB-1F4A-432D-B380-3A7B1425A61C}"/>
          </ac:spMkLst>
        </pc:spChg>
        <pc:picChg chg="del">
          <ac:chgData name="Rishi Nicolai (DIGITAL CULTURE SPECIALIST)" userId="02fec64b-7fd1-49ec-b6ab-057bf8d8fb54" providerId="ADAL" clId="{7391F4B0-2E13-489C-8D36-5522D0D5AAD3}" dt="2020-05-26T07:38:32.715" v="72" actId="478"/>
          <ac:picMkLst>
            <pc:docMk/>
            <pc:sldMk cId="110898965" sldId="284"/>
            <ac:picMk id="6" creationId="{1BA3DE73-E5A4-4699-9FEB-3F803818E73F}"/>
          </ac:picMkLst>
        </pc:picChg>
      </pc:sldChg>
      <pc:sldChg chg="del">
        <pc:chgData name="Rishi Nicolai (DIGITAL CULTURE SPECIALIST)" userId="02fec64b-7fd1-49ec-b6ab-057bf8d8fb54" providerId="ADAL" clId="{7391F4B0-2E13-489C-8D36-5522D0D5AAD3}" dt="2020-05-20T08:21:22.054" v="1" actId="47"/>
        <pc:sldMkLst>
          <pc:docMk/>
          <pc:sldMk cId="2043827479" sldId="285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4282989911" sldId="431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1802589530" sldId="2057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2668094084" sldId="2072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1271525064" sldId="2074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3604517674" sldId="2086"/>
        </pc:sldMkLst>
      </pc:sldChg>
      <pc:sldChg chg="del modNotesTx">
        <pc:chgData name="Rishi Nicolai (DIGITAL CULTURE SPECIALIST)" userId="02fec64b-7fd1-49ec-b6ab-057bf8d8fb54" providerId="ADAL" clId="{7391F4B0-2E13-489C-8D36-5522D0D5AAD3}" dt="2020-05-26T07:38:52.973" v="73" actId="47"/>
        <pc:sldMkLst>
          <pc:docMk/>
          <pc:sldMk cId="920743649" sldId="2087"/>
        </pc:sldMkLst>
      </pc:sldChg>
      <pc:sldChg chg="del">
        <pc:chgData name="Rishi Nicolai (DIGITAL CULTURE SPECIALIST)" userId="02fec64b-7fd1-49ec-b6ab-057bf8d8fb54" providerId="ADAL" clId="{7391F4B0-2E13-489C-8D36-5522D0D5AAD3}" dt="2020-05-20T08:21:22.054" v="1" actId="47"/>
        <pc:sldMkLst>
          <pc:docMk/>
          <pc:sldMk cId="1067916212" sldId="2088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3533746512" sldId="2089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1547236471" sldId="8668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1135557116" sldId="8675"/>
        </pc:sldMkLst>
      </pc:sldChg>
      <pc:sldChg chg="del">
        <pc:chgData name="Rishi Nicolai (DIGITAL CULTURE SPECIALIST)" userId="02fec64b-7fd1-49ec-b6ab-057bf8d8fb54" providerId="ADAL" clId="{7391F4B0-2E13-489C-8D36-5522D0D5AAD3}" dt="2020-05-20T08:21:14.539" v="0" actId="47"/>
        <pc:sldMkLst>
          <pc:docMk/>
          <pc:sldMk cId="564052085" sldId="8677"/>
        </pc:sldMkLst>
      </pc:sldChg>
      <pc:sldChg chg="del">
        <pc:chgData name="Rishi Nicolai (DIGITAL CULTURE SPECIALIST)" userId="02fec64b-7fd1-49ec-b6ab-057bf8d8fb54" providerId="ADAL" clId="{7391F4B0-2E13-489C-8D36-5522D0D5AAD3}" dt="2020-05-20T08:21:22.054" v="1" actId="47"/>
        <pc:sldMkLst>
          <pc:docMk/>
          <pc:sldMk cId="2745670394" sldId="8682"/>
        </pc:sldMkLst>
      </pc:sldChg>
      <pc:sldChg chg="del">
        <pc:chgData name="Rishi Nicolai (DIGITAL CULTURE SPECIALIST)" userId="02fec64b-7fd1-49ec-b6ab-057bf8d8fb54" providerId="ADAL" clId="{7391F4B0-2E13-489C-8D36-5522D0D5AAD3}" dt="2020-05-20T08:21:22.054" v="1" actId="47"/>
        <pc:sldMkLst>
          <pc:docMk/>
          <pc:sldMk cId="3629622093" sldId="8684"/>
        </pc:sldMkLst>
      </pc:sldChg>
      <pc:sldChg chg="del">
        <pc:chgData name="Rishi Nicolai (DIGITAL CULTURE SPECIALIST)" userId="02fec64b-7fd1-49ec-b6ab-057bf8d8fb54" providerId="ADAL" clId="{7391F4B0-2E13-489C-8D36-5522D0D5AAD3}" dt="2020-05-20T08:21:22.054" v="1" actId="47"/>
        <pc:sldMkLst>
          <pc:docMk/>
          <pc:sldMk cId="1496663692" sldId="8690"/>
        </pc:sldMkLst>
      </pc:sldChg>
      <pc:sldChg chg="del">
        <pc:chgData name="Rishi Nicolai (DIGITAL CULTURE SPECIALIST)" userId="02fec64b-7fd1-49ec-b6ab-057bf8d8fb54" providerId="ADAL" clId="{7391F4B0-2E13-489C-8D36-5522D0D5AAD3}" dt="2020-05-20T08:21:22.054" v="1" actId="47"/>
        <pc:sldMkLst>
          <pc:docMk/>
          <pc:sldMk cId="2988235379" sldId="8691"/>
        </pc:sldMkLst>
      </pc:sldChg>
      <pc:sldChg chg="modSp">
        <pc:chgData name="Rishi Nicolai (DIGITAL CULTURE SPECIALIST)" userId="02fec64b-7fd1-49ec-b6ab-057bf8d8fb54" providerId="ADAL" clId="{7391F4B0-2E13-489C-8D36-5522D0D5AAD3}" dt="2020-05-22T11:24:54.136" v="3" actId="20577"/>
        <pc:sldMkLst>
          <pc:docMk/>
          <pc:sldMk cId="3609567045" sldId="8692"/>
        </pc:sldMkLst>
        <pc:spChg chg="mod">
          <ac:chgData name="Rishi Nicolai (DIGITAL CULTURE SPECIALIST)" userId="02fec64b-7fd1-49ec-b6ab-057bf8d8fb54" providerId="ADAL" clId="{7391F4B0-2E13-489C-8D36-5522D0D5AAD3}" dt="2020-05-22T11:24:54.136" v="3" actId="20577"/>
          <ac:spMkLst>
            <pc:docMk/>
            <pc:sldMk cId="3609567045" sldId="8692"/>
            <ac:spMk id="188" creationId="{D04BB8D9-3EFE-497F-A486-51544B81E659}"/>
          </ac:spMkLst>
        </pc:spChg>
      </pc:sldChg>
      <pc:sldChg chg="addSp delSp modSp mod">
        <pc:chgData name="Rishi Nicolai (DIGITAL CULTURE SPECIALIST)" userId="02fec64b-7fd1-49ec-b6ab-057bf8d8fb54" providerId="ADAL" clId="{7391F4B0-2E13-489C-8D36-5522D0D5AAD3}" dt="2020-05-22T12:25:20.537" v="9" actId="1076"/>
        <pc:sldMkLst>
          <pc:docMk/>
          <pc:sldMk cId="487009495" sldId="8694"/>
        </pc:sldMkLst>
        <pc:picChg chg="add mod">
          <ac:chgData name="Rishi Nicolai (DIGITAL CULTURE SPECIALIST)" userId="02fec64b-7fd1-49ec-b6ab-057bf8d8fb54" providerId="ADAL" clId="{7391F4B0-2E13-489C-8D36-5522D0D5AAD3}" dt="2020-05-22T12:25:20.537" v="9" actId="1076"/>
          <ac:picMkLst>
            <pc:docMk/>
            <pc:sldMk cId="487009495" sldId="8694"/>
            <ac:picMk id="7" creationId="{F794D4F8-2B62-401B-AB62-EE509186DC7D}"/>
          </ac:picMkLst>
        </pc:picChg>
        <pc:picChg chg="del">
          <ac:chgData name="Rishi Nicolai (DIGITAL CULTURE SPECIALIST)" userId="02fec64b-7fd1-49ec-b6ab-057bf8d8fb54" providerId="ADAL" clId="{7391F4B0-2E13-489C-8D36-5522D0D5AAD3}" dt="2020-05-22T12:24:30.377" v="5" actId="478"/>
          <ac:picMkLst>
            <pc:docMk/>
            <pc:sldMk cId="487009495" sldId="8694"/>
            <ac:picMk id="68" creationId="{1BBD8875-AA18-40C2-9F2A-AF4D099D500C}"/>
          </ac:picMkLst>
        </pc:picChg>
      </pc:sldChg>
      <pc:sldChg chg="modSp">
        <pc:chgData name="Rishi Nicolai (DIGITAL CULTURE SPECIALIST)" userId="02fec64b-7fd1-49ec-b6ab-057bf8d8fb54" providerId="ADAL" clId="{7391F4B0-2E13-489C-8D36-5522D0D5AAD3}" dt="2020-05-26T10:08:59.365" v="78" actId="207"/>
        <pc:sldMkLst>
          <pc:docMk/>
          <pc:sldMk cId="2459566605" sldId="8697"/>
        </pc:sldMkLst>
        <pc:spChg chg="mod">
          <ac:chgData name="Rishi Nicolai (DIGITAL CULTURE SPECIALIST)" userId="02fec64b-7fd1-49ec-b6ab-057bf8d8fb54" providerId="ADAL" clId="{7391F4B0-2E13-489C-8D36-5522D0D5AAD3}" dt="2020-05-26T10:08:29.112" v="75" actId="207"/>
          <ac:spMkLst>
            <pc:docMk/>
            <pc:sldMk cId="2459566605" sldId="8697"/>
            <ac:spMk id="36" creationId="{8EB45B6D-1CB4-4F92-BABE-B25D358B97E9}"/>
          </ac:spMkLst>
        </pc:spChg>
        <pc:spChg chg="mod">
          <ac:chgData name="Rishi Nicolai (DIGITAL CULTURE SPECIALIST)" userId="02fec64b-7fd1-49ec-b6ab-057bf8d8fb54" providerId="ADAL" clId="{7391F4B0-2E13-489C-8D36-5522D0D5AAD3}" dt="2020-05-26T10:08:55.652" v="77" actId="207"/>
          <ac:spMkLst>
            <pc:docMk/>
            <pc:sldMk cId="2459566605" sldId="8697"/>
            <ac:spMk id="41" creationId="{4D8EAEF2-56DD-476B-8F48-62C277480274}"/>
          </ac:spMkLst>
        </pc:spChg>
        <pc:spChg chg="mod">
          <ac:chgData name="Rishi Nicolai (DIGITAL CULTURE SPECIALIST)" userId="02fec64b-7fd1-49ec-b6ab-057bf8d8fb54" providerId="ADAL" clId="{7391F4B0-2E13-489C-8D36-5522D0D5AAD3}" dt="2020-05-26T10:08:33.638" v="76" actId="207"/>
          <ac:spMkLst>
            <pc:docMk/>
            <pc:sldMk cId="2459566605" sldId="8697"/>
            <ac:spMk id="43" creationId="{2EAD8594-B33C-4C56-9F17-AC2EE716E2F1}"/>
          </ac:spMkLst>
        </pc:spChg>
        <pc:spChg chg="mod">
          <ac:chgData name="Rishi Nicolai (DIGITAL CULTURE SPECIALIST)" userId="02fec64b-7fd1-49ec-b6ab-057bf8d8fb54" providerId="ADAL" clId="{7391F4B0-2E13-489C-8D36-5522D0D5AAD3}" dt="2020-05-26T10:08:59.365" v="78" actId="207"/>
          <ac:spMkLst>
            <pc:docMk/>
            <pc:sldMk cId="2459566605" sldId="8697"/>
            <ac:spMk id="45" creationId="{63C81D7B-EC2E-4021-B16A-6E32BA40DB15}"/>
          </ac:spMkLst>
        </pc:spChg>
      </pc:sldChg>
      <pc:sldChg chg="delSp modSp mod delAnim">
        <pc:chgData name="Rishi Nicolai (DIGITAL CULTURE SPECIALIST)" userId="02fec64b-7fd1-49ec-b6ab-057bf8d8fb54" providerId="ADAL" clId="{7391F4B0-2E13-489C-8D36-5522D0D5AAD3}" dt="2020-05-27T00:04:23.149" v="79" actId="207"/>
        <pc:sldMkLst>
          <pc:docMk/>
          <pc:sldMk cId="1520503986" sldId="8698"/>
        </pc:sldMkLst>
        <pc:spChg chg="mod">
          <ac:chgData name="Rishi Nicolai (DIGITAL CULTURE SPECIALIST)" userId="02fec64b-7fd1-49ec-b6ab-057bf8d8fb54" providerId="ADAL" clId="{7391F4B0-2E13-489C-8D36-5522D0D5AAD3}" dt="2020-05-27T00:04:23.149" v="79" actId="207"/>
          <ac:spMkLst>
            <pc:docMk/>
            <pc:sldMk cId="1520503986" sldId="8698"/>
            <ac:spMk id="7" creationId="{BE913C93-34B1-49F4-83E0-30BD715F2E25}"/>
          </ac:spMkLst>
        </pc:spChg>
        <pc:spChg chg="del">
          <ac:chgData name="Rishi Nicolai (DIGITAL CULTURE SPECIALIST)" userId="02fec64b-7fd1-49ec-b6ab-057bf8d8fb54" providerId="ADAL" clId="{7391F4B0-2E13-489C-8D36-5522D0D5AAD3}" dt="2020-05-22T07:59:28.291" v="2" actId="478"/>
          <ac:spMkLst>
            <pc:docMk/>
            <pc:sldMk cId="1520503986" sldId="8698"/>
            <ac:spMk id="39" creationId="{A8C7405C-2EEA-4535-949C-C3923D95AB47}"/>
          </ac:spMkLst>
        </pc:spChg>
      </pc:sldChg>
      <pc:sldChg chg="modSp">
        <pc:chgData name="Rishi Nicolai (DIGITAL CULTURE SPECIALIST)" userId="02fec64b-7fd1-49ec-b6ab-057bf8d8fb54" providerId="ADAL" clId="{7391F4B0-2E13-489C-8D36-5522D0D5AAD3}" dt="2020-05-22T11:28:38.048" v="4" actId="20577"/>
        <pc:sldMkLst>
          <pc:docMk/>
          <pc:sldMk cId="976361345" sldId="8699"/>
        </pc:sldMkLst>
        <pc:spChg chg="mod">
          <ac:chgData name="Rishi Nicolai (DIGITAL CULTURE SPECIALIST)" userId="02fec64b-7fd1-49ec-b6ab-057bf8d8fb54" providerId="ADAL" clId="{7391F4B0-2E13-489C-8D36-5522D0D5AAD3}" dt="2020-05-22T11:28:38.048" v="4" actId="20577"/>
          <ac:spMkLst>
            <pc:docMk/>
            <pc:sldMk cId="976361345" sldId="8699"/>
            <ac:spMk id="65" creationId="{6E3A6CCD-5FF1-40FD-86CB-F7AA2E4780A9}"/>
          </ac:spMkLst>
        </pc:spChg>
      </pc:sldChg>
      <pc:sldMasterChg chg="delSldLayout">
        <pc:chgData name="Rishi Nicolai (DIGITAL CULTURE SPECIALIST)" userId="02fec64b-7fd1-49ec-b6ab-057bf8d8fb54" providerId="ADAL" clId="{7391F4B0-2E13-489C-8D36-5522D0D5AAD3}" dt="2020-05-20T08:21:14.539" v="0" actId="47"/>
        <pc:sldMasterMkLst>
          <pc:docMk/>
          <pc:sldMasterMk cId="2668992211" sldId="2147483676"/>
        </pc:sldMasterMkLst>
        <pc:sldLayoutChg chg="del">
          <pc:chgData name="Rishi Nicolai (DIGITAL CULTURE SPECIALIST)" userId="02fec64b-7fd1-49ec-b6ab-057bf8d8fb54" providerId="ADAL" clId="{7391F4B0-2E13-489C-8D36-5522D0D5AAD3}" dt="2020-05-20T08:21:14.539" v="0" actId="47"/>
          <pc:sldLayoutMkLst>
            <pc:docMk/>
            <pc:sldMasterMk cId="2668992211" sldId="2147483676"/>
            <pc:sldLayoutMk cId="622509070" sldId="2147483708"/>
          </pc:sldLayoutMkLst>
        </pc:sldLayoutChg>
      </pc:sldMasterChg>
    </pc:docChg>
  </pc:docChgLst>
  <pc:docChgLst>
    <pc:chgData name="Rishi Nicolai (DIGITAL CULTURE SPECIALIST)" userId="02fec64b-7fd1-49ec-b6ab-057bf8d8fb54" providerId="ADAL" clId="{D5EFCDD6-14D3-4D5C-B753-E34080B5C349}"/>
    <pc:docChg chg="delSld modSld modSection">
      <pc:chgData name="Rishi Nicolai (DIGITAL CULTURE SPECIALIST)" userId="02fec64b-7fd1-49ec-b6ab-057bf8d8fb54" providerId="ADAL" clId="{D5EFCDD6-14D3-4D5C-B753-E34080B5C349}" dt="2020-04-16T09:40:59.006" v="48" actId="20577"/>
      <pc:docMkLst>
        <pc:docMk/>
      </pc:docMkLst>
      <pc:sldChg chg="del">
        <pc:chgData name="Rishi Nicolai (DIGITAL CULTURE SPECIALIST)" userId="02fec64b-7fd1-49ec-b6ab-057bf8d8fb54" providerId="ADAL" clId="{D5EFCDD6-14D3-4D5C-B753-E34080B5C349}" dt="2020-04-16T09:40:02.942" v="23" actId="47"/>
        <pc:sldMkLst>
          <pc:docMk/>
          <pc:sldMk cId="2094061337" sldId="267"/>
        </pc:sldMkLst>
      </pc:sldChg>
      <pc:sldChg chg="del">
        <pc:chgData name="Rishi Nicolai (DIGITAL CULTURE SPECIALIST)" userId="02fec64b-7fd1-49ec-b6ab-057bf8d8fb54" providerId="ADAL" clId="{D5EFCDD6-14D3-4D5C-B753-E34080B5C349}" dt="2020-04-16T09:40:44.893" v="45" actId="47"/>
        <pc:sldMkLst>
          <pc:docMk/>
          <pc:sldMk cId="1302962270" sldId="272"/>
        </pc:sldMkLst>
      </pc:sldChg>
      <pc:sldChg chg="modSp">
        <pc:chgData name="Rishi Nicolai (DIGITAL CULTURE SPECIALIST)" userId="02fec64b-7fd1-49ec-b6ab-057bf8d8fb54" providerId="ADAL" clId="{D5EFCDD6-14D3-4D5C-B753-E34080B5C349}" dt="2020-04-16T09:40:59.006" v="48" actId="20577"/>
        <pc:sldMkLst>
          <pc:docMk/>
          <pc:sldMk cId="1876972166" sldId="282"/>
        </pc:sldMkLst>
        <pc:spChg chg="mod">
          <ac:chgData name="Rishi Nicolai (DIGITAL CULTURE SPECIALIST)" userId="02fec64b-7fd1-49ec-b6ab-057bf8d8fb54" providerId="ADAL" clId="{D5EFCDD6-14D3-4D5C-B753-E34080B5C349}" dt="2020-04-16T09:40:59.006" v="48" actId="20577"/>
          <ac:spMkLst>
            <pc:docMk/>
            <pc:sldMk cId="1876972166" sldId="282"/>
            <ac:spMk id="5" creationId="{70AE714E-1883-494F-9ADD-A3CFCC49A8A2}"/>
          </ac:spMkLst>
        </pc:spChg>
      </pc:sldChg>
      <pc:sldChg chg="modSp">
        <pc:chgData name="Rishi Nicolai (DIGITAL CULTURE SPECIALIST)" userId="02fec64b-7fd1-49ec-b6ab-057bf8d8fb54" providerId="ADAL" clId="{D5EFCDD6-14D3-4D5C-B753-E34080B5C349}" dt="2020-04-16T09:39:54.883" v="22" actId="6549"/>
        <pc:sldMkLst>
          <pc:docMk/>
          <pc:sldMk cId="110898965" sldId="284"/>
        </pc:sldMkLst>
        <pc:spChg chg="mod">
          <ac:chgData name="Rishi Nicolai (DIGITAL CULTURE SPECIALIST)" userId="02fec64b-7fd1-49ec-b6ab-057bf8d8fb54" providerId="ADAL" clId="{D5EFCDD6-14D3-4D5C-B753-E34080B5C349}" dt="2020-04-16T09:39:48.975" v="21" actId="20577"/>
          <ac:spMkLst>
            <pc:docMk/>
            <pc:sldMk cId="110898965" sldId="284"/>
            <ac:spMk id="7" creationId="{B5B20D92-C3B3-415E-98D3-AF1BBCFF879B}"/>
          </ac:spMkLst>
        </pc:spChg>
        <pc:spChg chg="mod">
          <ac:chgData name="Rishi Nicolai (DIGITAL CULTURE SPECIALIST)" userId="02fec64b-7fd1-49ec-b6ab-057bf8d8fb54" providerId="ADAL" clId="{D5EFCDD6-14D3-4D5C-B753-E34080B5C349}" dt="2020-04-16T09:39:54.883" v="22" actId="6549"/>
          <ac:spMkLst>
            <pc:docMk/>
            <pc:sldMk cId="110898965" sldId="284"/>
            <ac:spMk id="8" creationId="{3D6862C8-1B3E-4988-9E19-C8B385AF4C80}"/>
          </ac:spMkLst>
        </pc:spChg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1427751709" sldId="779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3540193904" sldId="784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3133473532" sldId="810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1564015772" sldId="2013"/>
        </pc:sldMkLst>
      </pc:sldChg>
      <pc:sldChg chg="modSp">
        <pc:chgData name="Rishi Nicolai (DIGITAL CULTURE SPECIALIST)" userId="02fec64b-7fd1-49ec-b6ab-057bf8d8fb54" providerId="ADAL" clId="{D5EFCDD6-14D3-4D5C-B753-E34080B5C349}" dt="2020-04-16T09:40:19.567" v="44" actId="20577"/>
        <pc:sldMkLst>
          <pc:docMk/>
          <pc:sldMk cId="3604517674" sldId="2086"/>
        </pc:sldMkLst>
        <pc:spChg chg="mod">
          <ac:chgData name="Rishi Nicolai (DIGITAL CULTURE SPECIALIST)" userId="02fec64b-7fd1-49ec-b6ab-057bf8d8fb54" providerId="ADAL" clId="{D5EFCDD6-14D3-4D5C-B753-E34080B5C349}" dt="2020-04-16T09:40:19.567" v="44" actId="20577"/>
          <ac:spMkLst>
            <pc:docMk/>
            <pc:sldMk cId="3604517674" sldId="2086"/>
            <ac:spMk id="4" creationId="{1584507D-220A-4798-8C39-1BDF7C705640}"/>
          </ac:spMkLst>
        </pc:spChg>
      </pc:sldChg>
      <pc:sldChg chg="del">
        <pc:chgData name="Rishi Nicolai (DIGITAL CULTURE SPECIALIST)" userId="02fec64b-7fd1-49ec-b6ab-057bf8d8fb54" providerId="ADAL" clId="{D5EFCDD6-14D3-4D5C-B753-E34080B5C349}" dt="2020-04-16T09:40:02.942" v="23" actId="47"/>
        <pc:sldMkLst>
          <pc:docMk/>
          <pc:sldMk cId="4273829830" sldId="8480"/>
        </pc:sldMkLst>
      </pc:sldChg>
      <pc:sldChg chg="del">
        <pc:chgData name="Rishi Nicolai (DIGITAL CULTURE SPECIALIST)" userId="02fec64b-7fd1-49ec-b6ab-057bf8d8fb54" providerId="ADAL" clId="{D5EFCDD6-14D3-4D5C-B753-E34080B5C349}" dt="2020-04-16T09:40:02.942" v="23" actId="47"/>
        <pc:sldMkLst>
          <pc:docMk/>
          <pc:sldMk cId="2322309066" sldId="8667"/>
        </pc:sldMkLst>
      </pc:sldChg>
      <pc:sldChg chg="del">
        <pc:chgData name="Rishi Nicolai (DIGITAL CULTURE SPECIALIST)" userId="02fec64b-7fd1-49ec-b6ab-057bf8d8fb54" providerId="ADAL" clId="{D5EFCDD6-14D3-4D5C-B753-E34080B5C349}" dt="2020-04-16T09:40:02.942" v="23" actId="47"/>
        <pc:sldMkLst>
          <pc:docMk/>
          <pc:sldMk cId="2757022917" sldId="8672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3629622093" sldId="8683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939464163" sldId="8684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3887742053" sldId="8685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884312894" sldId="8687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4225572239" sldId="8689"/>
        </pc:sldMkLst>
      </pc:sldChg>
      <pc:sldChg chg="del">
        <pc:chgData name="Rishi Nicolai (DIGITAL CULTURE SPECIALIST)" userId="02fec64b-7fd1-49ec-b6ab-057bf8d8fb54" providerId="ADAL" clId="{D5EFCDD6-14D3-4D5C-B753-E34080B5C349}" dt="2020-04-16T09:40:55.132" v="46" actId="47"/>
        <pc:sldMkLst>
          <pc:docMk/>
          <pc:sldMk cId="1496663692" sldId="8690"/>
        </pc:sldMkLst>
      </pc:sldChg>
      <pc:sldMasterChg chg="delSldLayout">
        <pc:chgData name="Rishi Nicolai (DIGITAL CULTURE SPECIALIST)" userId="02fec64b-7fd1-49ec-b6ab-057bf8d8fb54" providerId="ADAL" clId="{D5EFCDD6-14D3-4D5C-B753-E34080B5C349}" dt="2020-04-16T09:40:02.942" v="23" actId="47"/>
        <pc:sldMasterMkLst>
          <pc:docMk/>
          <pc:sldMasterMk cId="2668992211" sldId="2147483676"/>
        </pc:sldMasterMkLst>
        <pc:sldLayoutChg chg="del">
          <pc:chgData name="Rishi Nicolai (DIGITAL CULTURE SPECIALIST)" userId="02fec64b-7fd1-49ec-b6ab-057bf8d8fb54" providerId="ADAL" clId="{D5EFCDD6-14D3-4D5C-B753-E34080B5C349}" dt="2020-04-16T09:40:02.942" v="23" actId="47"/>
          <pc:sldLayoutMkLst>
            <pc:docMk/>
            <pc:sldMasterMk cId="2668992211" sldId="2147483676"/>
            <pc:sldLayoutMk cId="936990724" sldId="2147483709"/>
          </pc:sldLayoutMkLst>
        </pc:sldLayoutChg>
        <pc:sldLayoutChg chg="del">
          <pc:chgData name="Rishi Nicolai (DIGITAL CULTURE SPECIALIST)" userId="02fec64b-7fd1-49ec-b6ab-057bf8d8fb54" providerId="ADAL" clId="{D5EFCDD6-14D3-4D5C-B753-E34080B5C349}" dt="2020-04-16T09:40:02.942" v="23" actId="47"/>
          <pc:sldLayoutMkLst>
            <pc:docMk/>
            <pc:sldMasterMk cId="2668992211" sldId="2147483676"/>
            <pc:sldLayoutMk cId="3136104620" sldId="2147483710"/>
          </pc:sldLayoutMkLst>
        </pc:sldLayoutChg>
      </pc:sldMasterChg>
    </pc:docChg>
  </pc:docChgLst>
  <pc:docChgLst>
    <pc:chgData name="Rishi Nicolai (DIGITAL CULTURE SPECIALIST)" userId="02fec64b-7fd1-49ec-b6ab-057bf8d8fb54" providerId="ADAL" clId="{53A1E954-2393-4FD1-8651-E7EB55B0C371}"/>
    <pc:docChg chg="undo redo custSel addSld delSld modSld modSection">
      <pc:chgData name="Rishi Nicolai (DIGITAL CULTURE SPECIALIST)" userId="02fec64b-7fd1-49ec-b6ab-057bf8d8fb54" providerId="ADAL" clId="{53A1E954-2393-4FD1-8651-E7EB55B0C371}" dt="2020-05-19T00:40:30.052" v="8541" actId="6549"/>
      <pc:docMkLst>
        <pc:docMk/>
      </pc:docMkLst>
      <pc:sldChg chg="addSp delSp modSp mod">
        <pc:chgData name="Rishi Nicolai (DIGITAL CULTURE SPECIALIST)" userId="02fec64b-7fd1-49ec-b6ab-057bf8d8fb54" providerId="ADAL" clId="{53A1E954-2393-4FD1-8651-E7EB55B0C371}" dt="2020-05-12T21:39:57.860" v="129"/>
        <pc:sldMkLst>
          <pc:docMk/>
          <pc:sldMk cId="110898965" sldId="284"/>
        </pc:sldMkLst>
        <pc:spChg chg="add del mod">
          <ac:chgData name="Rishi Nicolai (DIGITAL CULTURE SPECIALIST)" userId="02fec64b-7fd1-49ec-b6ab-057bf8d8fb54" providerId="ADAL" clId="{53A1E954-2393-4FD1-8651-E7EB55B0C371}" dt="2020-05-12T21:39:57.032" v="128" actId="478"/>
          <ac:spMkLst>
            <pc:docMk/>
            <pc:sldMk cId="110898965" sldId="284"/>
            <ac:spMk id="3" creationId="{28A4D8C5-39B3-472B-990C-3DCA4A2090CE}"/>
          </ac:spMkLst>
        </pc:spChg>
        <pc:spChg chg="del">
          <ac:chgData name="Rishi Nicolai (DIGITAL CULTURE SPECIALIST)" userId="02fec64b-7fd1-49ec-b6ab-057bf8d8fb54" providerId="ADAL" clId="{53A1E954-2393-4FD1-8651-E7EB55B0C371}" dt="2020-05-12T21:39:54.188" v="127" actId="478"/>
          <ac:spMkLst>
            <pc:docMk/>
            <pc:sldMk cId="110898965" sldId="284"/>
            <ac:spMk id="8" creationId="{3D6862C8-1B3E-4988-9E19-C8B385AF4C80}"/>
          </ac:spMkLst>
        </pc:spChg>
        <pc:spChg chg="add mod">
          <ac:chgData name="Rishi Nicolai (DIGITAL CULTURE SPECIALIST)" userId="02fec64b-7fd1-49ec-b6ab-057bf8d8fb54" providerId="ADAL" clId="{53A1E954-2393-4FD1-8651-E7EB55B0C371}" dt="2020-05-12T21:39:57.860" v="129"/>
          <ac:spMkLst>
            <pc:docMk/>
            <pc:sldMk cId="110898965" sldId="284"/>
            <ac:spMk id="9" creationId="{5B0756DB-1F4A-432D-B380-3A7B1425A61C}"/>
          </ac:spMkLst>
        </pc:spChg>
        <pc:picChg chg="add mod">
          <ac:chgData name="Rishi Nicolai (DIGITAL CULTURE SPECIALIST)" userId="02fec64b-7fd1-49ec-b6ab-057bf8d8fb54" providerId="ADAL" clId="{53A1E954-2393-4FD1-8651-E7EB55B0C371}" dt="2020-05-12T21:39:57.860" v="129"/>
          <ac:picMkLst>
            <pc:docMk/>
            <pc:sldMk cId="110898965" sldId="284"/>
            <ac:picMk id="6" creationId="{1BA3DE73-E5A4-4699-9FEB-3F803818E73F}"/>
          </ac:picMkLst>
        </pc:picChg>
      </pc:sldChg>
      <pc:sldChg chg="add del modNotesTx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3372031141" sldId="2079"/>
        </pc:sldMkLst>
      </pc:sldChg>
      <pc:sldChg chg="add del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1381050075" sldId="2080"/>
        </pc:sldMkLst>
      </pc:sldChg>
      <pc:sldChg chg="modSp del">
        <pc:chgData name="Rishi Nicolai (DIGITAL CULTURE SPECIALIST)" userId="02fec64b-7fd1-49ec-b6ab-057bf8d8fb54" providerId="ADAL" clId="{53A1E954-2393-4FD1-8651-E7EB55B0C371}" dt="2020-04-16T09:58:26.842" v="46" actId="47"/>
        <pc:sldMkLst>
          <pc:docMk/>
          <pc:sldMk cId="2890630906" sldId="2081"/>
        </pc:sldMkLst>
        <pc:spChg chg="mod">
          <ac:chgData name="Rishi Nicolai (DIGITAL CULTURE SPECIALIST)" userId="02fec64b-7fd1-49ec-b6ab-057bf8d8fb54" providerId="ADAL" clId="{53A1E954-2393-4FD1-8651-E7EB55B0C371}" dt="2020-04-16T09:44:56.315" v="33" actId="20577"/>
          <ac:spMkLst>
            <pc:docMk/>
            <pc:sldMk cId="2890630906" sldId="2081"/>
            <ac:spMk id="77" creationId="{7791251C-7053-4E64-B3C3-1CECF1F0F662}"/>
          </ac:spMkLst>
        </pc:spChg>
      </pc:sldChg>
      <pc:sldChg chg="add del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2170515447" sldId="2082"/>
        </pc:sldMkLst>
      </pc:sldChg>
      <pc:sldChg chg="addSp delSp modSp add del modAnim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2011192138" sldId="2084"/>
        </pc:sldMkLst>
        <pc:spChg chg="add mod">
          <ac:chgData name="Rishi Nicolai (DIGITAL CULTURE SPECIALIST)" userId="02fec64b-7fd1-49ec-b6ab-057bf8d8fb54" providerId="ADAL" clId="{53A1E954-2393-4FD1-8651-E7EB55B0C371}" dt="2020-04-16T09:42:42.734" v="12" actId="20577"/>
          <ac:spMkLst>
            <pc:docMk/>
            <pc:sldMk cId="2011192138" sldId="2084"/>
            <ac:spMk id="35" creationId="{CA82CD98-57FA-4CE4-A9C8-DFC83F9FEE67}"/>
          </ac:spMkLst>
        </pc:spChg>
        <pc:spChg chg="mod">
          <ac:chgData name="Rishi Nicolai (DIGITAL CULTURE SPECIALIST)" userId="02fec64b-7fd1-49ec-b6ab-057bf8d8fb54" providerId="ADAL" clId="{53A1E954-2393-4FD1-8651-E7EB55B0C371}" dt="2020-04-16T09:42:14.160" v="5" actId="1076"/>
          <ac:spMkLst>
            <pc:docMk/>
            <pc:sldMk cId="2011192138" sldId="2084"/>
            <ac:spMk id="73" creationId="{9982ABD7-DF86-4A8D-BFAC-8912C17CAAB4}"/>
          </ac:spMkLst>
        </pc:spChg>
        <pc:grpChg chg="add mod">
          <ac:chgData name="Rishi Nicolai (DIGITAL CULTURE SPECIALIST)" userId="02fec64b-7fd1-49ec-b6ab-057bf8d8fb54" providerId="ADAL" clId="{53A1E954-2393-4FD1-8651-E7EB55B0C371}" dt="2020-04-16T09:43:52.493" v="16" actId="164"/>
          <ac:grpSpMkLst>
            <pc:docMk/>
            <pc:sldMk cId="2011192138" sldId="2084"/>
            <ac:grpSpMk id="8" creationId="{FA8C362F-4A2E-4CA4-BC15-11F42F5D3D82}"/>
          </ac:grpSpMkLst>
        </pc:grpChg>
        <pc:grpChg chg="del mod">
          <ac:chgData name="Rishi Nicolai (DIGITAL CULTURE SPECIALIST)" userId="02fec64b-7fd1-49ec-b6ab-057bf8d8fb54" providerId="ADAL" clId="{53A1E954-2393-4FD1-8651-E7EB55B0C371}" dt="2020-04-16T09:42:06.867" v="4" actId="165"/>
          <ac:grpSpMkLst>
            <pc:docMk/>
            <pc:sldMk cId="2011192138" sldId="2084"/>
            <ac:grpSpMk id="9" creationId="{95B06058-C299-44FD-BB0F-F9DED5A7B5AE}"/>
          </ac:grpSpMkLst>
        </pc:grpChg>
        <pc:grpChg chg="mod topLvl">
          <ac:chgData name="Rishi Nicolai (DIGITAL CULTURE SPECIALIST)" userId="02fec64b-7fd1-49ec-b6ab-057bf8d8fb54" providerId="ADAL" clId="{53A1E954-2393-4FD1-8651-E7EB55B0C371}" dt="2020-04-16T09:43:52.493" v="16" actId="164"/>
          <ac:grpSpMkLst>
            <pc:docMk/>
            <pc:sldMk cId="2011192138" sldId="2084"/>
            <ac:grpSpMk id="82" creationId="{683FBBB6-33B8-4855-B75A-6928593DEB88}"/>
          </ac:grpSpMkLst>
        </pc:grpChg>
        <pc:picChg chg="add mod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34" creationId="{6CE70D36-5E2C-4AF5-9069-587717992E2F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66" creationId="{E152AC47-12AD-443D-AAD5-BA0F1DD716C9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70" creationId="{8783BCD7-0372-4FEC-B7CC-0E4E7ED15BCE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71" creationId="{52F63883-65B5-4875-974C-8A87DA79BBC6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72" creationId="{EDFF8C0D-F1AE-4D6B-92D9-F58C83F65D6D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75" creationId="{EBE5D69A-37EC-4EBC-A03D-2DB58EEA5757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76" creationId="{5E87ECDE-8633-4FF4-AC7F-4779979A921E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80" creationId="{D0B8B823-F25A-43F6-BF42-92E4446D63DC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3:52.493" v="16" actId="164"/>
          <ac:picMkLst>
            <pc:docMk/>
            <pc:sldMk cId="2011192138" sldId="2084"/>
            <ac:picMk id="81" creationId="{A4DAAC1D-3E81-4D48-A0BC-52877C87D438}"/>
          </ac:picMkLst>
        </pc:picChg>
      </pc:sldChg>
      <pc:sldChg chg="modNotesTx">
        <pc:chgData name="Rishi Nicolai (DIGITAL CULTURE SPECIALIST)" userId="02fec64b-7fd1-49ec-b6ab-057bf8d8fb54" providerId="ADAL" clId="{53A1E954-2393-4FD1-8651-E7EB55B0C371}" dt="2020-05-16T00:05:35.525" v="7367" actId="20577"/>
        <pc:sldMkLst>
          <pc:docMk/>
          <pc:sldMk cId="920743649" sldId="2087"/>
        </pc:sldMkLst>
      </pc:sldChg>
      <pc:sldChg chg="modTransition">
        <pc:chgData name="Rishi Nicolai (DIGITAL CULTURE SPECIALIST)" userId="02fec64b-7fd1-49ec-b6ab-057bf8d8fb54" providerId="ADAL" clId="{53A1E954-2393-4FD1-8651-E7EB55B0C371}" dt="2020-05-15T04:37:33.201" v="1344"/>
        <pc:sldMkLst>
          <pc:docMk/>
          <pc:sldMk cId="1067916212" sldId="2088"/>
        </pc:sldMkLst>
      </pc:sldChg>
      <pc:sldChg chg="addSp delSp modSp del">
        <pc:chgData name="Rishi Nicolai (DIGITAL CULTURE SPECIALIST)" userId="02fec64b-7fd1-49ec-b6ab-057bf8d8fb54" providerId="ADAL" clId="{53A1E954-2393-4FD1-8651-E7EB55B0C371}" dt="2020-04-16T10:07:10.576" v="54" actId="47"/>
        <pc:sldMkLst>
          <pc:docMk/>
          <pc:sldMk cId="616552114" sldId="2411"/>
        </pc:sldMkLst>
        <pc:spChg chg="mod">
          <ac:chgData name="Rishi Nicolai (DIGITAL CULTURE SPECIALIST)" userId="02fec64b-7fd1-49ec-b6ab-057bf8d8fb54" providerId="ADAL" clId="{53A1E954-2393-4FD1-8651-E7EB55B0C371}" dt="2020-04-16T09:59:02.554" v="53" actId="20577"/>
          <ac:spMkLst>
            <pc:docMk/>
            <pc:sldMk cId="616552114" sldId="2411"/>
            <ac:spMk id="85" creationId="{230E3E0B-0A7F-44CC-8441-A14EA4A8B64E}"/>
          </ac:spMkLst>
        </pc:spChg>
        <pc:picChg chg="add del">
          <ac:chgData name="Rishi Nicolai (DIGITAL CULTURE SPECIALIST)" userId="02fec64b-7fd1-49ec-b6ab-057bf8d8fb54" providerId="ADAL" clId="{53A1E954-2393-4FD1-8651-E7EB55B0C371}" dt="2020-04-16T09:58:58.934" v="48"/>
          <ac:picMkLst>
            <pc:docMk/>
            <pc:sldMk cId="616552114" sldId="2411"/>
            <ac:picMk id="40" creationId="{F0B3EBB0-902C-42FA-9F5A-58DC1225658A}"/>
          </ac:picMkLst>
        </pc:picChg>
      </pc:sldChg>
      <pc:sldChg chg="modSp">
        <pc:chgData name="Rishi Nicolai (DIGITAL CULTURE SPECIALIST)" userId="02fec64b-7fd1-49ec-b6ab-057bf8d8fb54" providerId="ADAL" clId="{53A1E954-2393-4FD1-8651-E7EB55B0C371}" dt="2020-05-19T00:40:30.052" v="8541" actId="6549"/>
        <pc:sldMkLst>
          <pc:docMk/>
          <pc:sldMk cId="1547236471" sldId="8668"/>
        </pc:sldMkLst>
        <pc:spChg chg="mod">
          <ac:chgData name="Rishi Nicolai (DIGITAL CULTURE SPECIALIST)" userId="02fec64b-7fd1-49ec-b6ab-057bf8d8fb54" providerId="ADAL" clId="{53A1E954-2393-4FD1-8651-E7EB55B0C371}" dt="2020-05-19T00:40:30.052" v="8541" actId="6549"/>
          <ac:spMkLst>
            <pc:docMk/>
            <pc:sldMk cId="1547236471" sldId="8668"/>
            <ac:spMk id="30" creationId="{D7BAE46A-EA9C-400D-BC93-3057D5CF5259}"/>
          </ac:spMkLst>
        </pc:spChg>
      </pc:sldChg>
      <pc:sldChg chg="addSp delSp modSp add del modAnim modNotesTx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423398454" sldId="8678"/>
        </pc:sldMkLst>
        <pc:grpChg chg="add mod">
          <ac:chgData name="Rishi Nicolai (DIGITAL CULTURE SPECIALIST)" userId="02fec64b-7fd1-49ec-b6ab-057bf8d8fb54" providerId="ADAL" clId="{53A1E954-2393-4FD1-8651-E7EB55B0C371}" dt="2020-04-16T09:46:26.174" v="44" actId="164"/>
          <ac:grpSpMkLst>
            <pc:docMk/>
            <pc:sldMk cId="423398454" sldId="8678"/>
            <ac:grpSpMk id="3" creationId="{7DF724BF-D8C6-4C5C-B464-7D7E6897CF27}"/>
          </ac:grpSpMkLst>
        </pc:grpChg>
        <pc:grpChg chg="add mod">
          <ac:chgData name="Rishi Nicolai (DIGITAL CULTURE SPECIALIST)" userId="02fec64b-7fd1-49ec-b6ab-057bf8d8fb54" providerId="ADAL" clId="{53A1E954-2393-4FD1-8651-E7EB55B0C371}" dt="2020-04-16T09:46:24.685" v="42" actId="164"/>
          <ac:grpSpMkLst>
            <pc:docMk/>
            <pc:sldMk cId="423398454" sldId="8678"/>
            <ac:grpSpMk id="4" creationId="{1F1BEC10-CEEF-46A9-AEC4-7125216AF187}"/>
          </ac:grpSpMkLst>
        </pc:grpChg>
        <pc:grpChg chg="add del mod">
          <ac:chgData name="Rishi Nicolai (DIGITAL CULTURE SPECIALIST)" userId="02fec64b-7fd1-49ec-b6ab-057bf8d8fb54" providerId="ADAL" clId="{53A1E954-2393-4FD1-8651-E7EB55B0C371}" dt="2020-04-16T09:46:26.705" v="45" actId="165"/>
          <ac:grpSpMkLst>
            <pc:docMk/>
            <pc:sldMk cId="423398454" sldId="8678"/>
            <ac:grpSpMk id="10" creationId="{FE3B032E-4314-4AAF-97F1-081943932778}"/>
          </ac:grpSpMkLst>
        </pc:grpChg>
        <pc:grpChg chg="mod topLvl">
          <ac:chgData name="Rishi Nicolai (DIGITAL CULTURE SPECIALIST)" userId="02fec64b-7fd1-49ec-b6ab-057bf8d8fb54" providerId="ADAL" clId="{53A1E954-2393-4FD1-8651-E7EB55B0C371}" dt="2020-04-16T09:46:26.705" v="45" actId="165"/>
          <ac:grpSpMkLst>
            <pc:docMk/>
            <pc:sldMk cId="423398454" sldId="8678"/>
            <ac:grpSpMk id="191" creationId="{3DC4D7D8-EA94-43CF-ACAB-DF1900E16666}"/>
          </ac:grpSpMkLst>
        </pc:grpChg>
        <pc:grpChg chg="add del mod topLvl">
          <ac:chgData name="Rishi Nicolai (DIGITAL CULTURE SPECIALIST)" userId="02fec64b-7fd1-49ec-b6ab-057bf8d8fb54" providerId="ADAL" clId="{53A1E954-2393-4FD1-8651-E7EB55B0C371}" dt="2020-04-16T09:46:26.705" v="45" actId="165"/>
          <ac:grpSpMkLst>
            <pc:docMk/>
            <pc:sldMk cId="423398454" sldId="8678"/>
            <ac:grpSpMk id="197" creationId="{BFB45285-939F-4E12-8DA8-AB08FA9CF5F9}"/>
          </ac:grpSpMkLst>
        </pc:grp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189" creationId="{B3C1D05E-CC88-47C4-802C-596D57510D64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190" creationId="{91767436-B018-456B-8A61-C812B46FF20E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192" creationId="{58720607-6746-461D-B9F9-FA8C741EEF8E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198" creationId="{7D776F65-93E6-4FBB-B3C6-C5AEBE0A2173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199" creationId="{39CAE4F3-E1E1-4EFA-9A13-CC62F6231A49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00" creationId="{8F1AC118-18DE-4130-AB72-9D0CB11AEDDE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01" creationId="{DC283468-AC3D-4484-9A59-25E33236BCEF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02" creationId="{53585BCC-22EB-4211-9325-3392DCD2EDED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03" creationId="{3E99E1E6-B6A1-4B95-9098-5CFF546AA05F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07" creationId="{FACCB559-F916-4F77-980C-6F7953FA182B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08" creationId="{5217E9F2-BFB4-4D02-B27A-5FE29DE0EA9F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09" creationId="{530950CB-4D95-403C-9120-EEEE8BA26273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12" creationId="{493F29A3-A897-4927-8C49-EBB9A75171E7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6.705" v="45" actId="165"/>
          <ac:picMkLst>
            <pc:docMk/>
            <pc:sldMk cId="423398454" sldId="8678"/>
            <ac:picMk id="213" creationId="{7DDC6281-FDA7-45A3-BC54-6CD39915DE62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5.655" v="43" actId="165"/>
          <ac:picMkLst>
            <pc:docMk/>
            <pc:sldMk cId="423398454" sldId="8678"/>
            <ac:picMk id="220" creationId="{7AB67FDD-F1E8-479C-AD8B-748747AA87EE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5.655" v="43" actId="165"/>
          <ac:picMkLst>
            <pc:docMk/>
            <pc:sldMk cId="423398454" sldId="8678"/>
            <ac:picMk id="221" creationId="{7B4E8E4C-BBC1-4DDD-B558-3C462CA8BC8E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5.655" v="43" actId="165"/>
          <ac:picMkLst>
            <pc:docMk/>
            <pc:sldMk cId="423398454" sldId="8678"/>
            <ac:picMk id="222" creationId="{A5AD6440-B304-41EB-A88A-DCE56A6E7728}"/>
          </ac:picMkLst>
        </pc:picChg>
        <pc:picChg chg="mod topLvl">
          <ac:chgData name="Rishi Nicolai (DIGITAL CULTURE SPECIALIST)" userId="02fec64b-7fd1-49ec-b6ab-057bf8d8fb54" providerId="ADAL" clId="{53A1E954-2393-4FD1-8651-E7EB55B0C371}" dt="2020-04-16T09:46:25.655" v="43" actId="165"/>
          <ac:picMkLst>
            <pc:docMk/>
            <pc:sldMk cId="423398454" sldId="8678"/>
            <ac:picMk id="223" creationId="{A457FBF8-99DF-4360-BCAE-0E327C43BDEA}"/>
          </ac:picMkLst>
        </pc:picChg>
      </pc:sldChg>
      <pc:sldChg chg="add del modNotesTx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1163099695" sldId="8679"/>
        </pc:sldMkLst>
      </pc:sldChg>
      <pc:sldChg chg="add del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3977063471" sldId="8680"/>
        </pc:sldMkLst>
      </pc:sldChg>
      <pc:sldChg chg="addSp delSp modSp add del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1076339664" sldId="8681"/>
        </pc:sldMkLst>
        <pc:grpChg chg="del">
          <ac:chgData name="Rishi Nicolai (DIGITAL CULTURE SPECIALIST)" userId="02fec64b-7fd1-49ec-b6ab-057bf8d8fb54" providerId="ADAL" clId="{53A1E954-2393-4FD1-8651-E7EB55B0C371}" dt="2020-04-16T10:10:01.359" v="67" actId="478"/>
          <ac:grpSpMkLst>
            <pc:docMk/>
            <pc:sldMk cId="1076339664" sldId="8681"/>
            <ac:grpSpMk id="277" creationId="{BEE36BD3-1DA2-4A61-A161-9395C18F476D}"/>
          </ac:grpSpMkLst>
        </pc:grpChg>
        <pc:picChg chg="add mod">
          <ac:chgData name="Rishi Nicolai (DIGITAL CULTURE SPECIALIST)" userId="02fec64b-7fd1-49ec-b6ab-057bf8d8fb54" providerId="ADAL" clId="{53A1E954-2393-4FD1-8651-E7EB55B0C371}" dt="2020-04-16T10:09:00.323" v="60" actId="1076"/>
          <ac:picMkLst>
            <pc:docMk/>
            <pc:sldMk cId="1076339664" sldId="8681"/>
            <ac:picMk id="78" creationId="{CC03DDE4-B708-4AA1-B66B-ABDB302C1341}"/>
          </ac:picMkLst>
        </pc:picChg>
        <pc:picChg chg="add mod">
          <ac:chgData name="Rishi Nicolai (DIGITAL CULTURE SPECIALIST)" userId="02fec64b-7fd1-49ec-b6ab-057bf8d8fb54" providerId="ADAL" clId="{53A1E954-2393-4FD1-8651-E7EB55B0C371}" dt="2020-04-16T10:09:55.522" v="66" actId="14100"/>
          <ac:picMkLst>
            <pc:docMk/>
            <pc:sldMk cId="1076339664" sldId="8681"/>
            <ac:picMk id="79" creationId="{32A1B04B-4213-4FB2-9E2D-E963187BC6B2}"/>
          </ac:picMkLst>
        </pc:picChg>
        <pc:picChg chg="add mod">
          <ac:chgData name="Rishi Nicolai (DIGITAL CULTURE SPECIALIST)" userId="02fec64b-7fd1-49ec-b6ab-057bf8d8fb54" providerId="ADAL" clId="{53A1E954-2393-4FD1-8651-E7EB55B0C371}" dt="2020-04-16T10:10:07.359" v="69" actId="1076"/>
          <ac:picMkLst>
            <pc:docMk/>
            <pc:sldMk cId="1076339664" sldId="8681"/>
            <ac:picMk id="83" creationId="{D72B3D7E-29B9-40CD-BC7B-0C798CCC2EC6}"/>
          </ac:picMkLst>
        </pc:picChg>
        <pc:picChg chg="topLvl">
          <ac:chgData name="Rishi Nicolai (DIGITAL CULTURE SPECIALIST)" userId="02fec64b-7fd1-49ec-b6ab-057bf8d8fb54" providerId="ADAL" clId="{53A1E954-2393-4FD1-8651-E7EB55B0C371}" dt="2020-04-16T10:10:01.359" v="67" actId="478"/>
          <ac:picMkLst>
            <pc:docMk/>
            <pc:sldMk cId="1076339664" sldId="8681"/>
            <ac:picMk id="278" creationId="{219E31F2-79D1-44FD-ABA6-DDCB824932D2}"/>
          </ac:picMkLst>
        </pc:picChg>
        <pc:picChg chg="del topLvl">
          <ac:chgData name="Rishi Nicolai (DIGITAL CULTURE SPECIALIST)" userId="02fec64b-7fd1-49ec-b6ab-057bf8d8fb54" providerId="ADAL" clId="{53A1E954-2393-4FD1-8651-E7EB55B0C371}" dt="2020-04-16T10:10:01.359" v="67" actId="478"/>
          <ac:picMkLst>
            <pc:docMk/>
            <pc:sldMk cId="1076339664" sldId="8681"/>
            <ac:picMk id="279" creationId="{B203A497-DBD3-4181-B817-B2A926ACB4B0}"/>
          </ac:picMkLst>
        </pc:picChg>
      </pc:sldChg>
      <pc:sldChg chg="modTransition">
        <pc:chgData name="Rishi Nicolai (DIGITAL CULTURE SPECIALIST)" userId="02fec64b-7fd1-49ec-b6ab-057bf8d8fb54" providerId="ADAL" clId="{53A1E954-2393-4FD1-8651-E7EB55B0C371}" dt="2020-05-15T04:37:33.201" v="1344"/>
        <pc:sldMkLst>
          <pc:docMk/>
          <pc:sldMk cId="2745670394" sldId="8682"/>
        </pc:sldMkLst>
      </pc:sldChg>
      <pc:sldChg chg="add del modAnim">
        <pc:chgData name="Rishi Nicolai (DIGITAL CULTURE SPECIALIST)" userId="02fec64b-7fd1-49ec-b6ab-057bf8d8fb54" providerId="ADAL" clId="{53A1E954-2393-4FD1-8651-E7EB55B0C371}" dt="2020-05-15T04:37:32.802" v="1343" actId="47"/>
        <pc:sldMkLst>
          <pc:docMk/>
          <pc:sldMk cId="2890630906" sldId="8683"/>
        </pc:sldMkLst>
      </pc:sldChg>
      <pc:sldChg chg="modTransition">
        <pc:chgData name="Rishi Nicolai (DIGITAL CULTURE SPECIALIST)" userId="02fec64b-7fd1-49ec-b6ab-057bf8d8fb54" providerId="ADAL" clId="{53A1E954-2393-4FD1-8651-E7EB55B0C371}" dt="2020-05-15T04:37:33.201" v="1344"/>
        <pc:sldMkLst>
          <pc:docMk/>
          <pc:sldMk cId="3629622093" sldId="8684"/>
        </pc:sldMkLst>
      </pc:sldChg>
      <pc:sldChg chg="addSp delSp modSp mod modTransition addAnim delAnim modAnim">
        <pc:chgData name="Rishi Nicolai (DIGITAL CULTURE SPECIALIST)" userId="02fec64b-7fd1-49ec-b6ab-057bf8d8fb54" providerId="ADAL" clId="{53A1E954-2393-4FD1-8651-E7EB55B0C371}" dt="2020-05-15T04:37:33.201" v="1344"/>
        <pc:sldMkLst>
          <pc:docMk/>
          <pc:sldMk cId="1496663692" sldId="8690"/>
        </pc:sldMkLst>
        <pc:spChg chg="mod">
          <ac:chgData name="Rishi Nicolai (DIGITAL CULTURE SPECIALIST)" userId="02fec64b-7fd1-49ec-b6ab-057bf8d8fb54" providerId="ADAL" clId="{53A1E954-2393-4FD1-8651-E7EB55B0C371}" dt="2020-05-12T21:38:28.547" v="126" actId="1037"/>
          <ac:spMkLst>
            <pc:docMk/>
            <pc:sldMk cId="1496663692" sldId="8690"/>
            <ac:spMk id="20" creationId="{0D2B5F95-F748-4F85-A0C7-E8FE0DCF1CC8}"/>
          </ac:spMkLst>
        </pc:spChg>
        <pc:spChg chg="mod">
          <ac:chgData name="Rishi Nicolai (DIGITAL CULTURE SPECIALIST)" userId="02fec64b-7fd1-49ec-b6ab-057bf8d8fb54" providerId="ADAL" clId="{53A1E954-2393-4FD1-8651-E7EB55B0C371}" dt="2020-05-12T21:38:16.163" v="104" actId="1038"/>
          <ac:spMkLst>
            <pc:docMk/>
            <pc:sldMk cId="1496663692" sldId="8690"/>
            <ac:spMk id="37" creationId="{85207B61-FEBF-4C8B-AB34-AE4C0531E3ED}"/>
          </ac:spMkLst>
        </pc:spChg>
        <pc:picChg chg="add mod">
          <ac:chgData name="Rishi Nicolai (DIGITAL CULTURE SPECIALIST)" userId="02fec64b-7fd1-49ec-b6ab-057bf8d8fb54" providerId="ADAL" clId="{53A1E954-2393-4FD1-8651-E7EB55B0C371}" dt="2020-05-12T21:38:16.163" v="104" actId="1038"/>
          <ac:picMkLst>
            <pc:docMk/>
            <pc:sldMk cId="1496663692" sldId="8690"/>
            <ac:picMk id="44" creationId="{59EFA304-6C61-4A8C-9D4F-15688D161CAD}"/>
          </ac:picMkLst>
        </pc:picChg>
        <pc:picChg chg="mod">
          <ac:chgData name="Rishi Nicolai (DIGITAL CULTURE SPECIALIST)" userId="02fec64b-7fd1-49ec-b6ab-057bf8d8fb54" providerId="ADAL" clId="{53A1E954-2393-4FD1-8651-E7EB55B0C371}" dt="2020-05-12T21:38:16.163" v="104" actId="1038"/>
          <ac:picMkLst>
            <pc:docMk/>
            <pc:sldMk cId="1496663692" sldId="8690"/>
            <ac:picMk id="61" creationId="{5B080E59-B7FC-408C-B7B1-4042EE05D2B1}"/>
          </ac:picMkLst>
        </pc:picChg>
        <pc:picChg chg="mod">
          <ac:chgData name="Rishi Nicolai (DIGITAL CULTURE SPECIALIST)" userId="02fec64b-7fd1-49ec-b6ab-057bf8d8fb54" providerId="ADAL" clId="{53A1E954-2393-4FD1-8651-E7EB55B0C371}" dt="2020-05-12T21:38:16.163" v="104" actId="1038"/>
          <ac:picMkLst>
            <pc:docMk/>
            <pc:sldMk cId="1496663692" sldId="8690"/>
            <ac:picMk id="63" creationId="{09B5103A-1C7E-4E1D-8C37-07403E17E6E1}"/>
          </ac:picMkLst>
        </pc:picChg>
        <pc:picChg chg="add del mod">
          <ac:chgData name="Rishi Nicolai (DIGITAL CULTURE SPECIALIST)" userId="02fec64b-7fd1-49ec-b6ab-057bf8d8fb54" providerId="ADAL" clId="{53A1E954-2393-4FD1-8651-E7EB55B0C371}" dt="2020-05-12T21:38:16.163" v="104" actId="1038"/>
          <ac:picMkLst>
            <pc:docMk/>
            <pc:sldMk cId="1496663692" sldId="8690"/>
            <ac:picMk id="64" creationId="{013AFB7B-05AC-4901-9A16-AEE39BB9390B}"/>
          </ac:picMkLst>
        </pc:picChg>
      </pc:sldChg>
      <pc:sldChg chg="modSp mod modTransition">
        <pc:chgData name="Rishi Nicolai (DIGITAL CULTURE SPECIALIST)" userId="02fec64b-7fd1-49ec-b6ab-057bf8d8fb54" providerId="ADAL" clId="{53A1E954-2393-4FD1-8651-E7EB55B0C371}" dt="2020-05-15T04:37:33.201" v="1344"/>
        <pc:sldMkLst>
          <pc:docMk/>
          <pc:sldMk cId="2988235379" sldId="8691"/>
        </pc:sldMkLst>
        <pc:spChg chg="mod">
          <ac:chgData name="Rishi Nicolai (DIGITAL CULTURE SPECIALIST)" userId="02fec64b-7fd1-49ec-b6ab-057bf8d8fb54" providerId="ADAL" clId="{53A1E954-2393-4FD1-8651-E7EB55B0C371}" dt="2020-05-12T21:40:46.928" v="130" actId="20577"/>
          <ac:spMkLst>
            <pc:docMk/>
            <pc:sldMk cId="2988235379" sldId="8691"/>
            <ac:spMk id="48" creationId="{6F86FBA9-DA15-4981-A11D-C30B0EB46FF0}"/>
          </ac:spMkLst>
        </pc:spChg>
      </pc:sldChg>
      <pc:sldChg chg="addSp delSp modSp mod delAnim modAnim modNotesTx">
        <pc:chgData name="Rishi Nicolai (DIGITAL CULTURE SPECIALIST)" userId="02fec64b-7fd1-49ec-b6ab-057bf8d8fb54" providerId="ADAL" clId="{53A1E954-2393-4FD1-8651-E7EB55B0C371}" dt="2020-05-16T00:16:38.666" v="7530" actId="20577"/>
        <pc:sldMkLst>
          <pc:docMk/>
          <pc:sldMk cId="3609567045" sldId="8692"/>
        </pc:sldMkLst>
        <pc:spChg chg="mod">
          <ac:chgData name="Rishi Nicolai (DIGITAL CULTURE SPECIALIST)" userId="02fec64b-7fd1-49ec-b6ab-057bf8d8fb54" providerId="ADAL" clId="{53A1E954-2393-4FD1-8651-E7EB55B0C371}" dt="2020-05-15T09:08:58.537" v="7226" actId="20577"/>
          <ac:spMkLst>
            <pc:docMk/>
            <pc:sldMk cId="3609567045" sldId="8692"/>
            <ac:spMk id="187" creationId="{57772889-4D49-486C-8788-DAC3DBEB211C}"/>
          </ac:spMkLst>
        </pc:spChg>
        <pc:spChg chg="mod">
          <ac:chgData name="Rishi Nicolai (DIGITAL CULTURE SPECIALIST)" userId="02fec64b-7fd1-49ec-b6ab-057bf8d8fb54" providerId="ADAL" clId="{53A1E954-2393-4FD1-8651-E7EB55B0C371}" dt="2020-05-15T09:24:09.326" v="7286" actId="21"/>
          <ac:spMkLst>
            <pc:docMk/>
            <pc:sldMk cId="3609567045" sldId="8692"/>
            <ac:spMk id="188" creationId="{D04BB8D9-3EFE-497F-A486-51544B81E659}"/>
          </ac:spMkLst>
        </pc:spChg>
        <pc:spChg chg="mod">
          <ac:chgData name="Rishi Nicolai (DIGITAL CULTURE SPECIALIST)" userId="02fec64b-7fd1-49ec-b6ab-057bf8d8fb54" providerId="ADAL" clId="{53A1E954-2393-4FD1-8651-E7EB55B0C371}" dt="2020-05-15T09:24:13.770" v="7288" actId="20577"/>
          <ac:spMkLst>
            <pc:docMk/>
            <pc:sldMk cId="3609567045" sldId="8692"/>
            <ac:spMk id="210" creationId="{F3CF2E61-E217-414E-8934-8992448B422B}"/>
          </ac:spMkLst>
        </pc:spChg>
        <pc:grpChg chg="add del mod">
          <ac:chgData name="Rishi Nicolai (DIGITAL CULTURE SPECIALIST)" userId="02fec64b-7fd1-49ec-b6ab-057bf8d8fb54" providerId="ADAL" clId="{53A1E954-2393-4FD1-8651-E7EB55B0C371}" dt="2020-05-15T09:18:47.259" v="7268" actId="478"/>
          <ac:grpSpMkLst>
            <pc:docMk/>
            <pc:sldMk cId="3609567045" sldId="8692"/>
            <ac:grpSpMk id="7" creationId="{E169BBC8-B318-4810-A0F5-3FE7A2972015}"/>
          </ac:grpSpMkLst>
        </pc:grpChg>
        <pc:grpChg chg="mod topLvl">
          <ac:chgData name="Rishi Nicolai (DIGITAL CULTURE SPECIALIST)" userId="02fec64b-7fd1-49ec-b6ab-057bf8d8fb54" providerId="ADAL" clId="{53A1E954-2393-4FD1-8651-E7EB55B0C371}" dt="2020-05-15T09:23:10.937" v="7278" actId="164"/>
          <ac:grpSpMkLst>
            <pc:docMk/>
            <pc:sldMk cId="3609567045" sldId="8692"/>
            <ac:grpSpMk id="10" creationId="{FE3B032E-4314-4AAF-97F1-081943932778}"/>
          </ac:grpSpMkLst>
        </pc:grpChg>
        <pc:grpChg chg="add mod">
          <ac:chgData name="Rishi Nicolai (DIGITAL CULTURE SPECIALIST)" userId="02fec64b-7fd1-49ec-b6ab-057bf8d8fb54" providerId="ADAL" clId="{53A1E954-2393-4FD1-8651-E7EB55B0C371}" dt="2020-05-15T09:23:32.981" v="7281" actId="164"/>
          <ac:grpSpMkLst>
            <pc:docMk/>
            <pc:sldMk cId="3609567045" sldId="8692"/>
            <ac:grpSpMk id="15" creationId="{41D2346B-4841-4480-A169-4C22ADD3F14A}"/>
          </ac:grpSpMkLst>
        </pc:grpChg>
        <pc:grpChg chg="add mod">
          <ac:chgData name="Rishi Nicolai (DIGITAL CULTURE SPECIALIST)" userId="02fec64b-7fd1-49ec-b6ab-057bf8d8fb54" providerId="ADAL" clId="{53A1E954-2393-4FD1-8651-E7EB55B0C371}" dt="2020-05-15T09:24:17.654" v="7290" actId="1076"/>
          <ac:grpSpMkLst>
            <pc:docMk/>
            <pc:sldMk cId="3609567045" sldId="8692"/>
            <ac:grpSpMk id="16" creationId="{764E3B0D-C4EF-491B-9D0D-A525AAD61AC2}"/>
          </ac:grpSpMkLst>
        </pc:grpChg>
        <pc:grpChg chg="del">
          <ac:chgData name="Rishi Nicolai (DIGITAL CULTURE SPECIALIST)" userId="02fec64b-7fd1-49ec-b6ab-057bf8d8fb54" providerId="ADAL" clId="{53A1E954-2393-4FD1-8651-E7EB55B0C371}" dt="2020-05-15T08:55:34.303" v="7172" actId="478"/>
          <ac:grpSpMkLst>
            <pc:docMk/>
            <pc:sldMk cId="3609567045" sldId="8692"/>
            <ac:grpSpMk id="191" creationId="{3DC4D7D8-EA94-43CF-ACAB-DF1900E16666}"/>
          </ac:grpSpMkLst>
        </pc:grpChg>
        <pc:picChg chg="add del mod modCrop">
          <ac:chgData name="Rishi Nicolai (DIGITAL CULTURE SPECIALIST)" userId="02fec64b-7fd1-49ec-b6ab-057bf8d8fb54" providerId="ADAL" clId="{53A1E954-2393-4FD1-8651-E7EB55B0C371}" dt="2020-05-15T08:56:56.035" v="7185" actId="478"/>
          <ac:picMkLst>
            <pc:docMk/>
            <pc:sldMk cId="3609567045" sldId="8692"/>
            <ac:picMk id="3" creationId="{58CDF049-DD04-41E4-A074-C804CF459D71}"/>
          </ac:picMkLst>
        </pc:picChg>
        <pc:picChg chg="add del mod">
          <ac:chgData name="Rishi Nicolai (DIGITAL CULTURE SPECIALIST)" userId="02fec64b-7fd1-49ec-b6ab-057bf8d8fb54" providerId="ADAL" clId="{53A1E954-2393-4FD1-8651-E7EB55B0C371}" dt="2020-05-15T08:55:47.991" v="7176"/>
          <ac:picMkLst>
            <pc:docMk/>
            <pc:sldMk cId="3609567045" sldId="8692"/>
            <ac:picMk id="4" creationId="{B352C1C5-9A98-48E3-B7C5-5BBED77F6729}"/>
          </ac:picMkLst>
        </pc:picChg>
        <pc:picChg chg="add del mod modCrop">
          <ac:chgData name="Rishi Nicolai (DIGITAL CULTURE SPECIALIST)" userId="02fec64b-7fd1-49ec-b6ab-057bf8d8fb54" providerId="ADAL" clId="{53A1E954-2393-4FD1-8651-E7EB55B0C371}" dt="2020-05-15T09:09:09.847" v="7228" actId="478"/>
          <ac:picMkLst>
            <pc:docMk/>
            <pc:sldMk cId="3609567045" sldId="8692"/>
            <ac:picMk id="5" creationId="{35D3F70D-16A5-4A74-95C1-083E5ECFF4AE}"/>
          </ac:picMkLst>
        </pc:picChg>
        <pc:picChg chg="add del mod">
          <ac:chgData name="Rishi Nicolai (DIGITAL CULTURE SPECIALIST)" userId="02fec64b-7fd1-49ec-b6ab-057bf8d8fb54" providerId="ADAL" clId="{53A1E954-2393-4FD1-8651-E7EB55B0C371}" dt="2020-05-15T09:14:01.311" v="7255" actId="478"/>
          <ac:picMkLst>
            <pc:docMk/>
            <pc:sldMk cId="3609567045" sldId="8692"/>
            <ac:picMk id="9" creationId="{0D894DBA-2996-4858-9FA7-B9FE2FAD60C5}"/>
          </ac:picMkLst>
        </pc:picChg>
        <pc:picChg chg="add del mod">
          <ac:chgData name="Rishi Nicolai (DIGITAL CULTURE SPECIALIST)" userId="02fec64b-7fd1-49ec-b6ab-057bf8d8fb54" providerId="ADAL" clId="{53A1E954-2393-4FD1-8651-E7EB55B0C371}" dt="2020-05-15T09:24:36.999" v="7295" actId="1035"/>
          <ac:picMkLst>
            <pc:docMk/>
            <pc:sldMk cId="3609567045" sldId="8692"/>
            <ac:picMk id="12" creationId="{EB52D108-4058-4B51-9FE5-2BEC2742D73B}"/>
          </ac:picMkLst>
        </pc:picChg>
        <pc:picChg chg="add mod">
          <ac:chgData name="Rishi Nicolai (DIGITAL CULTURE SPECIALIST)" userId="02fec64b-7fd1-49ec-b6ab-057bf8d8fb54" providerId="ADAL" clId="{53A1E954-2393-4FD1-8651-E7EB55B0C371}" dt="2020-05-15T09:23:32.981" v="7281" actId="164"/>
          <ac:picMkLst>
            <pc:docMk/>
            <pc:sldMk cId="3609567045" sldId="8692"/>
            <ac:picMk id="13" creationId="{0AE88F48-512D-409D-98B0-F5AA1AAFFFE2}"/>
          </ac:picMkLst>
        </pc:picChg>
        <pc:picChg chg="add del mod">
          <ac:chgData name="Rishi Nicolai (DIGITAL CULTURE SPECIALIST)" userId="02fec64b-7fd1-49ec-b6ab-057bf8d8fb54" providerId="ADAL" clId="{53A1E954-2393-4FD1-8651-E7EB55B0C371}" dt="2020-05-15T09:23:03.220" v="7276"/>
          <ac:picMkLst>
            <pc:docMk/>
            <pc:sldMk cId="3609567045" sldId="8692"/>
            <ac:picMk id="14" creationId="{8E3CFA56-BC8D-46B1-B069-C3CFEE7410AC}"/>
          </ac:picMkLst>
        </pc:picChg>
        <pc:picChg chg="add del mod">
          <ac:chgData name="Rishi Nicolai (DIGITAL CULTURE SPECIALIST)" userId="02fec64b-7fd1-49ec-b6ab-057bf8d8fb54" providerId="ADAL" clId="{53A1E954-2393-4FD1-8651-E7EB55B0C371}" dt="2020-05-15T08:57:02.523" v="7187" actId="478"/>
          <ac:picMkLst>
            <pc:docMk/>
            <pc:sldMk cId="3609567045" sldId="8692"/>
            <ac:picMk id="54" creationId="{457886BE-0943-4E1E-ADB8-F9EE38151F49}"/>
          </ac:picMkLst>
        </pc:picChg>
        <pc:picChg chg="add del mod topLvl">
          <ac:chgData name="Rishi Nicolai (DIGITAL CULTURE SPECIALIST)" userId="02fec64b-7fd1-49ec-b6ab-057bf8d8fb54" providerId="ADAL" clId="{53A1E954-2393-4FD1-8651-E7EB55B0C371}" dt="2020-05-15T09:18:47.259" v="7268" actId="478"/>
          <ac:picMkLst>
            <pc:docMk/>
            <pc:sldMk cId="3609567045" sldId="8692"/>
            <ac:picMk id="56" creationId="{8D08F8F2-C371-4C9B-8F0B-CDD5D4513751}"/>
          </ac:picMkLst>
        </pc:picChg>
        <pc:picChg chg="del">
          <ac:chgData name="Rishi Nicolai (DIGITAL CULTURE SPECIALIST)" userId="02fec64b-7fd1-49ec-b6ab-057bf8d8fb54" providerId="ADAL" clId="{53A1E954-2393-4FD1-8651-E7EB55B0C371}" dt="2020-05-15T08:55:44.004" v="7174" actId="478"/>
          <ac:picMkLst>
            <pc:docMk/>
            <pc:sldMk cId="3609567045" sldId="8692"/>
            <ac:picMk id="190" creationId="{91767436-B018-456B-8A61-C812B46FF20E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24:26.884" v="7292" actId="1076"/>
          <ac:picMkLst>
            <pc:docMk/>
            <pc:sldMk cId="3609567045" sldId="8692"/>
            <ac:picMk id="212" creationId="{493F29A3-A897-4927-8C49-EBB9A75171E7}"/>
          </ac:picMkLst>
        </pc:picChg>
        <pc:picChg chg="del">
          <ac:chgData name="Rishi Nicolai (DIGITAL CULTURE SPECIALIST)" userId="02fec64b-7fd1-49ec-b6ab-057bf8d8fb54" providerId="ADAL" clId="{53A1E954-2393-4FD1-8651-E7EB55B0C371}" dt="2020-05-15T08:55:34.303" v="7172" actId="478"/>
          <ac:picMkLst>
            <pc:docMk/>
            <pc:sldMk cId="3609567045" sldId="8692"/>
            <ac:picMk id="224" creationId="{D1CD59ED-87E4-4A16-9B32-6618771A9515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9:07.344" v="7227" actId="1076"/>
          <ac:picMkLst>
            <pc:docMk/>
            <pc:sldMk cId="3609567045" sldId="8692"/>
            <ac:picMk id="225" creationId="{FF32FB87-5190-422E-950B-215F64C68E5A}"/>
          </ac:picMkLst>
        </pc:picChg>
      </pc:sldChg>
      <pc:sldChg chg="modNotesTx">
        <pc:chgData name="Rishi Nicolai (DIGITAL CULTURE SPECIALIST)" userId="02fec64b-7fd1-49ec-b6ab-057bf8d8fb54" providerId="ADAL" clId="{53A1E954-2393-4FD1-8651-E7EB55B0C371}" dt="2020-05-16T00:16:57.455" v="7535" actId="6549"/>
        <pc:sldMkLst>
          <pc:docMk/>
          <pc:sldMk cId="2323541499" sldId="8693"/>
        </pc:sldMkLst>
      </pc:sldChg>
      <pc:sldChg chg="addSp delSp modSp mod modAnim modNotesTx">
        <pc:chgData name="Rishi Nicolai (DIGITAL CULTURE SPECIALIST)" userId="02fec64b-7fd1-49ec-b6ab-057bf8d8fb54" providerId="ADAL" clId="{53A1E954-2393-4FD1-8651-E7EB55B0C371}" dt="2020-05-16T00:19:12.052" v="7557" actId="6549"/>
        <pc:sldMkLst>
          <pc:docMk/>
          <pc:sldMk cId="487009495" sldId="8694"/>
        </pc:sldMkLst>
        <pc:spChg chg="mod">
          <ac:chgData name="Rishi Nicolai (DIGITAL CULTURE SPECIALIST)" userId="02fec64b-7fd1-49ec-b6ab-057bf8d8fb54" providerId="ADAL" clId="{53A1E954-2393-4FD1-8651-E7EB55B0C371}" dt="2020-05-15T08:58:38.875" v="7200" actId="20577"/>
          <ac:spMkLst>
            <pc:docMk/>
            <pc:sldMk cId="487009495" sldId="8694"/>
            <ac:spMk id="72" creationId="{DAD002C7-6783-4810-A86A-A619DD9573C4}"/>
          </ac:spMkLst>
        </pc:spChg>
        <pc:grpChg chg="add mod">
          <ac:chgData name="Rishi Nicolai (DIGITAL CULTURE SPECIALIST)" userId="02fec64b-7fd1-49ec-b6ab-057bf8d8fb54" providerId="ADAL" clId="{53A1E954-2393-4FD1-8651-E7EB55B0C371}" dt="2020-05-15T09:07:50.663" v="7214" actId="164"/>
          <ac:grpSpMkLst>
            <pc:docMk/>
            <pc:sldMk cId="487009495" sldId="8694"/>
            <ac:grpSpMk id="4" creationId="{C34BE9DA-5D52-4C12-A831-76566108B85C}"/>
          </ac:grpSpMkLst>
        </pc:grpChg>
        <pc:grpChg chg="add mod">
          <ac:chgData name="Rishi Nicolai (DIGITAL CULTURE SPECIALIST)" userId="02fec64b-7fd1-49ec-b6ab-057bf8d8fb54" providerId="ADAL" clId="{53A1E954-2393-4FD1-8651-E7EB55B0C371}" dt="2020-05-15T09:25:09.439" v="7296" actId="164"/>
          <ac:grpSpMkLst>
            <pc:docMk/>
            <pc:sldMk cId="487009495" sldId="8694"/>
            <ac:grpSpMk id="5" creationId="{3D20EE93-89E5-45B6-91EF-7F1653853285}"/>
          </ac:grpSpMkLst>
        </pc:grpChg>
        <pc:grpChg chg="add mod">
          <ac:chgData name="Rishi Nicolai (DIGITAL CULTURE SPECIALIST)" userId="02fec64b-7fd1-49ec-b6ab-057bf8d8fb54" providerId="ADAL" clId="{53A1E954-2393-4FD1-8651-E7EB55B0C371}" dt="2020-05-15T09:25:09.439" v="7296" actId="164"/>
          <ac:grpSpMkLst>
            <pc:docMk/>
            <pc:sldMk cId="487009495" sldId="8694"/>
            <ac:grpSpMk id="6" creationId="{2755DE5A-3A79-4CAC-9374-2B92E8B932DD}"/>
          </ac:grpSpMkLst>
        </pc:grpChg>
        <pc:grpChg chg="mod">
          <ac:chgData name="Rishi Nicolai (DIGITAL CULTURE SPECIALIST)" userId="02fec64b-7fd1-49ec-b6ab-057bf8d8fb54" providerId="ADAL" clId="{53A1E954-2393-4FD1-8651-E7EB55B0C371}" dt="2020-05-15T09:08:00.531" v="7215" actId="164"/>
          <ac:grpSpMkLst>
            <pc:docMk/>
            <pc:sldMk cId="487009495" sldId="8694"/>
            <ac:grpSpMk id="9" creationId="{11D77DF2-E496-4A2E-A928-FBB6FE5221A0}"/>
          </ac:grpSpMkLst>
        </pc:grpChg>
        <pc:picChg chg="add mod">
          <ac:chgData name="Rishi Nicolai (DIGITAL CULTURE SPECIALIST)" userId="02fec64b-7fd1-49ec-b6ab-057bf8d8fb54" providerId="ADAL" clId="{53A1E954-2393-4FD1-8651-E7EB55B0C371}" dt="2020-05-15T09:25:09.439" v="7296" actId="164"/>
          <ac:picMkLst>
            <pc:docMk/>
            <pc:sldMk cId="487009495" sldId="8694"/>
            <ac:picMk id="3" creationId="{39FE2E4D-7451-43EE-8E79-D760BCBD8835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8:00.531" v="7215" actId="164"/>
          <ac:picMkLst>
            <pc:docMk/>
            <pc:sldMk cId="487009495" sldId="8694"/>
            <ac:picMk id="41" creationId="{BD51FD35-6960-483F-B4ED-841E5E79C534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8:00.531" v="7215" actId="164"/>
          <ac:picMkLst>
            <pc:docMk/>
            <pc:sldMk cId="487009495" sldId="8694"/>
            <ac:picMk id="42" creationId="{2E895C17-0DBF-4FBD-8F59-395D3DA7B99E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61" creationId="{14F51C1F-BC70-41A4-B46A-7B9BC40EAA88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62" creationId="{AD2C03CD-BBF8-4793-8488-1A96DBA17CA9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67" creationId="{E205D6AD-00D7-4EC5-92DB-7364EEC9C2C6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68" creationId="{1BBD8875-AA18-40C2-9F2A-AF4D099D500C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69" creationId="{4C513990-80E6-4E86-BA4A-A9630BB23C32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70" creationId="{29B2351B-5B74-4B10-9489-6633B62A1006}"/>
          </ac:picMkLst>
        </pc:picChg>
        <pc:picChg chg="del">
          <ac:chgData name="Rishi Nicolai (DIGITAL CULTURE SPECIALIST)" userId="02fec64b-7fd1-49ec-b6ab-057bf8d8fb54" providerId="ADAL" clId="{53A1E954-2393-4FD1-8651-E7EB55B0C371}" dt="2020-05-15T08:58:43.623" v="7201" actId="478"/>
          <ac:picMkLst>
            <pc:docMk/>
            <pc:sldMk cId="487009495" sldId="8694"/>
            <ac:picMk id="73" creationId="{9D653EC6-73BC-4F77-8ABF-8288F6831CA1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74" creationId="{CA24D301-A91D-4358-B53F-95803BE6716B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79" creationId="{8F048575-3E7A-4F7D-B6B9-EAA20BED0C92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80" creationId="{113BA963-E0A8-4581-AA9D-55C05B4D2313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81" creationId="{B9A75C73-FF43-4335-B071-A8A6E8EF9084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07:50.663" v="7214" actId="164"/>
          <ac:picMkLst>
            <pc:docMk/>
            <pc:sldMk cId="487009495" sldId="8694"/>
            <ac:picMk id="92" creationId="{9762D2B2-EFF7-4E5F-BAE7-1FB3D0527A07}"/>
          </ac:picMkLst>
        </pc:picChg>
        <pc:picChg chg="add del mod">
          <ac:chgData name="Rishi Nicolai (DIGITAL CULTURE SPECIALIST)" userId="02fec64b-7fd1-49ec-b6ab-057bf8d8fb54" providerId="ADAL" clId="{53A1E954-2393-4FD1-8651-E7EB55B0C371}" dt="2020-05-15T09:04:31.307" v="7204" actId="478"/>
          <ac:picMkLst>
            <pc:docMk/>
            <pc:sldMk cId="487009495" sldId="8694"/>
            <ac:picMk id="1026" creationId="{8AD82303-E929-4302-9AF7-94BB1CCF0F6B}"/>
          </ac:picMkLst>
        </pc:picChg>
      </pc:sldChg>
      <pc:sldChg chg="modNotesTx">
        <pc:chgData name="Rishi Nicolai (DIGITAL CULTURE SPECIALIST)" userId="02fec64b-7fd1-49ec-b6ab-057bf8d8fb54" providerId="ADAL" clId="{53A1E954-2393-4FD1-8651-E7EB55B0C371}" dt="2020-05-16T00:29:07.989" v="7568" actId="20577"/>
        <pc:sldMkLst>
          <pc:docMk/>
          <pc:sldMk cId="4084542" sldId="8695"/>
        </pc:sldMkLst>
      </pc:sldChg>
      <pc:sldChg chg="modNotesTx">
        <pc:chgData name="Rishi Nicolai (DIGITAL CULTURE SPECIALIST)" userId="02fec64b-7fd1-49ec-b6ab-057bf8d8fb54" providerId="ADAL" clId="{53A1E954-2393-4FD1-8651-E7EB55B0C371}" dt="2020-05-16T00:35:18.736" v="7773" actId="20577"/>
        <pc:sldMkLst>
          <pc:docMk/>
          <pc:sldMk cId="408548028" sldId="8696"/>
        </pc:sldMkLst>
      </pc:sldChg>
      <pc:sldChg chg="modSp mod modNotesTx">
        <pc:chgData name="Rishi Nicolai (DIGITAL CULTURE SPECIALIST)" userId="02fec64b-7fd1-49ec-b6ab-057bf8d8fb54" providerId="ADAL" clId="{53A1E954-2393-4FD1-8651-E7EB55B0C371}" dt="2020-05-16T00:40:44.532" v="8192" actId="20577"/>
        <pc:sldMkLst>
          <pc:docMk/>
          <pc:sldMk cId="2459566605" sldId="8697"/>
        </pc:sldMkLst>
        <pc:spChg chg="mod">
          <ac:chgData name="Rishi Nicolai (DIGITAL CULTURE SPECIALIST)" userId="02fec64b-7fd1-49ec-b6ab-057bf8d8fb54" providerId="ADAL" clId="{53A1E954-2393-4FD1-8651-E7EB55B0C371}" dt="2020-05-15T07:52:31.336" v="5269" actId="20577"/>
          <ac:spMkLst>
            <pc:docMk/>
            <pc:sldMk cId="2459566605" sldId="8697"/>
            <ac:spMk id="36" creationId="{8EB45B6D-1CB4-4F92-BABE-B25D358B97E9}"/>
          </ac:spMkLst>
        </pc:spChg>
        <pc:spChg chg="mod">
          <ac:chgData name="Rishi Nicolai (DIGITAL CULTURE SPECIALIST)" userId="02fec64b-7fd1-49ec-b6ab-057bf8d8fb54" providerId="ADAL" clId="{53A1E954-2393-4FD1-8651-E7EB55B0C371}" dt="2020-05-15T07:52:46.666" v="5271" actId="113"/>
          <ac:spMkLst>
            <pc:docMk/>
            <pc:sldMk cId="2459566605" sldId="8697"/>
            <ac:spMk id="43" creationId="{2EAD8594-B33C-4C56-9F17-AC2EE716E2F1}"/>
          </ac:spMkLst>
        </pc:spChg>
      </pc:sldChg>
      <pc:sldChg chg="modNotesTx">
        <pc:chgData name="Rishi Nicolai (DIGITAL CULTURE SPECIALIST)" userId="02fec64b-7fd1-49ec-b6ab-057bf8d8fb54" providerId="ADAL" clId="{53A1E954-2393-4FD1-8651-E7EB55B0C371}" dt="2020-05-15T07:57:57.243" v="5412" actId="313"/>
        <pc:sldMkLst>
          <pc:docMk/>
          <pc:sldMk cId="1520503986" sldId="8698"/>
        </pc:sldMkLst>
      </pc:sldChg>
      <pc:sldChg chg="modSp mod modNotesTx">
        <pc:chgData name="Rishi Nicolai (DIGITAL CULTURE SPECIALIST)" userId="02fec64b-7fd1-49ec-b6ab-057bf8d8fb54" providerId="ADAL" clId="{53A1E954-2393-4FD1-8651-E7EB55B0C371}" dt="2020-05-16T00:48:14.060" v="8401" actId="20577"/>
        <pc:sldMkLst>
          <pc:docMk/>
          <pc:sldMk cId="976361345" sldId="8699"/>
        </pc:sldMkLst>
        <pc:spChg chg="mod">
          <ac:chgData name="Rishi Nicolai (DIGITAL CULTURE SPECIALIST)" userId="02fec64b-7fd1-49ec-b6ab-057bf8d8fb54" providerId="ADAL" clId="{53A1E954-2393-4FD1-8651-E7EB55B0C371}" dt="2020-05-16T00:46:21.045" v="8355" actId="1076"/>
          <ac:spMkLst>
            <pc:docMk/>
            <pc:sldMk cId="976361345" sldId="8699"/>
            <ac:spMk id="40" creationId="{6F3C5F79-462C-4BDF-B4B7-C5B5A9F39D06}"/>
          </ac:spMkLst>
        </pc:spChg>
        <pc:spChg chg="mod">
          <ac:chgData name="Rishi Nicolai (DIGITAL CULTURE SPECIALIST)" userId="02fec64b-7fd1-49ec-b6ab-057bf8d8fb54" providerId="ADAL" clId="{53A1E954-2393-4FD1-8651-E7EB55B0C371}" dt="2020-05-16T00:46:31.237" v="8357" actId="14100"/>
          <ac:spMkLst>
            <pc:docMk/>
            <pc:sldMk cId="976361345" sldId="8699"/>
            <ac:spMk id="41" creationId="{B3363047-203B-4E4D-83E9-40C7513B67AD}"/>
          </ac:spMkLst>
        </pc:spChg>
      </pc:sldChg>
      <pc:sldChg chg="addSp delSp modSp mod modNotesTx">
        <pc:chgData name="Rishi Nicolai (DIGITAL CULTURE SPECIALIST)" userId="02fec64b-7fd1-49ec-b6ab-057bf8d8fb54" providerId="ADAL" clId="{53A1E954-2393-4FD1-8651-E7EB55B0C371}" dt="2020-05-16T00:49:55.687" v="8470" actId="313"/>
        <pc:sldMkLst>
          <pc:docMk/>
          <pc:sldMk cId="3041316300" sldId="8700"/>
        </pc:sldMkLst>
        <pc:grpChg chg="del">
          <ac:chgData name="Rishi Nicolai (DIGITAL CULTURE SPECIALIST)" userId="02fec64b-7fd1-49ec-b6ab-057bf8d8fb54" providerId="ADAL" clId="{53A1E954-2393-4FD1-8651-E7EB55B0C371}" dt="2020-05-15T09:27:13.511" v="7305" actId="478"/>
          <ac:grpSpMkLst>
            <pc:docMk/>
            <pc:sldMk cId="3041316300" sldId="8700"/>
            <ac:grpSpMk id="239" creationId="{FFCF0EBE-3CDF-444E-BFAA-C81918EF622E}"/>
          </ac:grpSpMkLst>
        </pc:grpChg>
        <pc:picChg chg="add mod">
          <ac:chgData name="Rishi Nicolai (DIGITAL CULTURE SPECIALIST)" userId="02fec64b-7fd1-49ec-b6ab-057bf8d8fb54" providerId="ADAL" clId="{53A1E954-2393-4FD1-8651-E7EB55B0C371}" dt="2020-05-15T09:27:21.101" v="7307" actId="14100"/>
          <ac:picMkLst>
            <pc:docMk/>
            <pc:sldMk cId="3041316300" sldId="8700"/>
            <ac:picMk id="84" creationId="{CC02732F-7880-420E-941B-787B8AD31925}"/>
          </ac:picMkLst>
        </pc:picChg>
        <pc:picChg chg="add mod modCrop">
          <ac:chgData name="Rishi Nicolai (DIGITAL CULTURE SPECIALIST)" userId="02fec64b-7fd1-49ec-b6ab-057bf8d8fb54" providerId="ADAL" clId="{53A1E954-2393-4FD1-8651-E7EB55B0C371}" dt="2020-05-15T09:27:55.344" v="7311" actId="1076"/>
          <ac:picMkLst>
            <pc:docMk/>
            <pc:sldMk cId="3041316300" sldId="8700"/>
            <ac:picMk id="89" creationId="{1C96EED4-C9CA-4DC6-B3BA-025D95383869}"/>
          </ac:picMkLst>
        </pc:picChg>
        <pc:picChg chg="add mod">
          <ac:chgData name="Rishi Nicolai (DIGITAL CULTURE SPECIALIST)" userId="02fec64b-7fd1-49ec-b6ab-057bf8d8fb54" providerId="ADAL" clId="{53A1E954-2393-4FD1-8651-E7EB55B0C371}" dt="2020-05-15T09:28:26.510" v="7319" actId="1076"/>
          <ac:picMkLst>
            <pc:docMk/>
            <pc:sldMk cId="3041316300" sldId="8700"/>
            <ac:picMk id="90" creationId="{29987983-B73F-45FF-9334-B9028FE9FD92}"/>
          </ac:picMkLst>
        </pc:picChg>
        <pc:picChg chg="mod">
          <ac:chgData name="Rishi Nicolai (DIGITAL CULTURE SPECIALIST)" userId="02fec64b-7fd1-49ec-b6ab-057bf8d8fb54" providerId="ADAL" clId="{53A1E954-2393-4FD1-8651-E7EB55B0C371}" dt="2020-05-15T09:28:09.436" v="7315" actId="1037"/>
          <ac:picMkLst>
            <pc:docMk/>
            <pc:sldMk cId="3041316300" sldId="8700"/>
            <ac:picMk id="220" creationId="{6D6ECA60-13AB-4E01-A72A-479F2DCC9FAF}"/>
          </ac:picMkLst>
        </pc:picChg>
        <pc:picChg chg="del topLvl">
          <ac:chgData name="Rishi Nicolai (DIGITAL CULTURE SPECIALIST)" userId="02fec64b-7fd1-49ec-b6ab-057bf8d8fb54" providerId="ADAL" clId="{53A1E954-2393-4FD1-8651-E7EB55B0C371}" dt="2020-05-15T09:27:13.511" v="7305" actId="478"/>
          <ac:picMkLst>
            <pc:docMk/>
            <pc:sldMk cId="3041316300" sldId="8700"/>
            <ac:picMk id="240" creationId="{10360CFA-E744-4806-AAC8-420A2950E5DE}"/>
          </ac:picMkLst>
        </pc:picChg>
        <pc:picChg chg="topLvl">
          <ac:chgData name="Rishi Nicolai (DIGITAL CULTURE SPECIALIST)" userId="02fec64b-7fd1-49ec-b6ab-057bf8d8fb54" providerId="ADAL" clId="{53A1E954-2393-4FD1-8651-E7EB55B0C371}" dt="2020-05-15T09:27:13.511" v="7305" actId="478"/>
          <ac:picMkLst>
            <pc:docMk/>
            <pc:sldMk cId="3041316300" sldId="8700"/>
            <ac:picMk id="251" creationId="{D30599DF-53C9-4C92-83DB-1A4504CB663E}"/>
          </ac:picMkLst>
        </pc:picChg>
      </pc:sldChg>
    </pc:docChg>
  </pc:docChgLst>
  <pc:docChgLst>
    <pc:chgData name="Steve Nguyen" userId="S::snguyen@microsoft.com::f9e235e9-0974-4c07-b18e-4a4c3af7c1a2" providerId="AD" clId="Web-{38F7EBB4-57C1-4CF3-C1DA-1489DD884D10}"/>
    <pc:docChg chg="addSld modSld modSection">
      <pc:chgData name="Steve Nguyen" userId="S::snguyen@microsoft.com::f9e235e9-0974-4c07-b18e-4a4c3af7c1a2" providerId="AD" clId="Web-{38F7EBB4-57C1-4CF3-C1DA-1489DD884D10}" dt="2020-03-23T23:55:53.901" v="270"/>
      <pc:docMkLst>
        <pc:docMk/>
      </pc:docMkLst>
      <pc:sldChg chg="mod modShow">
        <pc:chgData name="Steve Nguyen" userId="S::snguyen@microsoft.com::f9e235e9-0974-4c07-b18e-4a4c3af7c1a2" providerId="AD" clId="Web-{38F7EBB4-57C1-4CF3-C1DA-1489DD884D10}" dt="2020-03-23T23:54:33.337" v="265"/>
        <pc:sldMkLst>
          <pc:docMk/>
          <pc:sldMk cId="534379424" sldId="323"/>
        </pc:sldMkLst>
      </pc:sldChg>
      <pc:sldChg chg="modNotes">
        <pc:chgData name="Steve Nguyen" userId="S::snguyen@microsoft.com::f9e235e9-0974-4c07-b18e-4a4c3af7c1a2" providerId="AD" clId="Web-{38F7EBB4-57C1-4CF3-C1DA-1489DD884D10}" dt="2020-03-23T23:09:51.490" v="48"/>
        <pc:sldMkLst>
          <pc:docMk/>
          <pc:sldMk cId="4282989911" sldId="431"/>
        </pc:sldMkLst>
      </pc:sldChg>
      <pc:sldChg chg="mod modShow">
        <pc:chgData name="Steve Nguyen" userId="S::snguyen@microsoft.com::f9e235e9-0974-4c07-b18e-4a4c3af7c1a2" providerId="AD" clId="Web-{38F7EBB4-57C1-4CF3-C1DA-1489DD884D10}" dt="2020-03-23T23:54:43.525" v="267"/>
        <pc:sldMkLst>
          <pc:docMk/>
          <pc:sldMk cId="240888719" sldId="593"/>
        </pc:sldMkLst>
      </pc:sldChg>
      <pc:sldChg chg="mod modShow">
        <pc:chgData name="Steve Nguyen" userId="S::snguyen@microsoft.com::f9e235e9-0974-4c07-b18e-4a4c3af7c1a2" providerId="AD" clId="Web-{38F7EBB4-57C1-4CF3-C1DA-1489DD884D10}" dt="2020-03-23T23:54:43.650" v="268"/>
        <pc:sldMkLst>
          <pc:docMk/>
          <pc:sldMk cId="2769196716" sldId="644"/>
        </pc:sldMkLst>
      </pc:sldChg>
      <pc:sldChg chg="mod modShow">
        <pc:chgData name="Steve Nguyen" userId="S::snguyen@microsoft.com::f9e235e9-0974-4c07-b18e-4a4c3af7c1a2" providerId="AD" clId="Web-{38F7EBB4-57C1-4CF3-C1DA-1489DD884D10}" dt="2020-03-23T23:54:51.384" v="269"/>
        <pc:sldMkLst>
          <pc:docMk/>
          <pc:sldMk cId="4022637927" sldId="1128"/>
        </pc:sldMkLst>
      </pc:sldChg>
      <pc:sldChg chg="mod modShow">
        <pc:chgData name="Steve Nguyen" userId="S::snguyen@microsoft.com::f9e235e9-0974-4c07-b18e-4a4c3af7c1a2" providerId="AD" clId="Web-{38F7EBB4-57C1-4CF3-C1DA-1489DD884D10}" dt="2020-03-23T23:54:33.181" v="264"/>
        <pc:sldMkLst>
          <pc:docMk/>
          <pc:sldMk cId="1986836263" sldId="1713"/>
        </pc:sldMkLst>
      </pc:sldChg>
      <pc:sldChg chg="modNotes">
        <pc:chgData name="Steve Nguyen" userId="S::snguyen@microsoft.com::f9e235e9-0974-4c07-b18e-4a4c3af7c1a2" providerId="AD" clId="Web-{38F7EBB4-57C1-4CF3-C1DA-1489DD884D10}" dt="2020-03-23T23:10:27.334" v="62"/>
        <pc:sldMkLst>
          <pc:docMk/>
          <pc:sldMk cId="1802589530" sldId="2057"/>
        </pc:sldMkLst>
      </pc:sldChg>
      <pc:sldChg chg="mod modShow">
        <pc:chgData name="Steve Nguyen" userId="S::snguyen@microsoft.com::f9e235e9-0974-4c07-b18e-4a4c3af7c1a2" providerId="AD" clId="Web-{38F7EBB4-57C1-4CF3-C1DA-1489DD884D10}" dt="2020-03-23T23:54:33.415" v="266"/>
        <pc:sldMkLst>
          <pc:docMk/>
          <pc:sldMk cId="1671419648" sldId="8670"/>
        </pc:sldMkLst>
      </pc:sldChg>
      <pc:sldChg chg="modNotes">
        <pc:chgData name="Steve Nguyen" userId="S::snguyen@microsoft.com::f9e235e9-0974-4c07-b18e-4a4c3af7c1a2" providerId="AD" clId="Web-{38F7EBB4-57C1-4CF3-C1DA-1489DD884D10}" dt="2020-03-23T23:37:36.617" v="121"/>
        <pc:sldMkLst>
          <pc:docMk/>
          <pc:sldMk cId="2745670394" sldId="8682"/>
        </pc:sldMkLst>
      </pc:sldChg>
      <pc:sldChg chg="modNotes">
        <pc:chgData name="Steve Nguyen" userId="S::snguyen@microsoft.com::f9e235e9-0974-4c07-b18e-4a4c3af7c1a2" providerId="AD" clId="Web-{38F7EBB4-57C1-4CF3-C1DA-1489DD884D10}" dt="2020-03-23T23:40:13.305" v="200"/>
        <pc:sldMkLst>
          <pc:docMk/>
          <pc:sldMk cId="3629622093" sldId="8683"/>
        </pc:sldMkLst>
      </pc:sldChg>
      <pc:sldChg chg="modNotes">
        <pc:chgData name="Steve Nguyen" userId="S::snguyen@microsoft.com::f9e235e9-0974-4c07-b18e-4a4c3af7c1a2" providerId="AD" clId="Web-{38F7EBB4-57C1-4CF3-C1DA-1489DD884D10}" dt="2020-03-23T23:42:03.321" v="263"/>
        <pc:sldMkLst>
          <pc:docMk/>
          <pc:sldMk cId="3887742053" sldId="8685"/>
        </pc:sldMkLst>
      </pc:sldChg>
      <pc:sldChg chg="add replId">
        <pc:chgData name="Steve Nguyen" userId="S::snguyen@microsoft.com::f9e235e9-0974-4c07-b18e-4a4c3af7c1a2" providerId="AD" clId="Web-{38F7EBB4-57C1-4CF3-C1DA-1489DD884D10}" dt="2020-03-23T23:55:53.901" v="270"/>
        <pc:sldMkLst>
          <pc:docMk/>
          <pc:sldMk cId="4225572239" sldId="8689"/>
        </pc:sldMkLst>
      </pc:sldChg>
    </pc:docChg>
  </pc:docChgLst>
  <pc:docChgLst>
    <pc:chgData name="Rishi Nicolai (DIGITAL CULTURE SPECIALIST)" userId="02fec64b-7fd1-49ec-b6ab-057bf8d8fb54" providerId="ADAL" clId="{A6A8B911-378E-4784-A277-EBB935499281}"/>
    <pc:docChg chg="undo custSel addSld delSld modSld modSection">
      <pc:chgData name="Rishi Nicolai (DIGITAL CULTURE SPECIALIST)" userId="02fec64b-7fd1-49ec-b6ab-057bf8d8fb54" providerId="ADAL" clId="{A6A8B911-378E-4784-A277-EBB935499281}" dt="2020-04-08T02:57:44.899" v="1500" actId="47"/>
      <pc:docMkLst>
        <pc:docMk/>
      </pc:docMkLst>
      <pc:sldChg chg="modSp">
        <pc:chgData name="Rishi Nicolai (DIGITAL CULTURE SPECIALIST)" userId="02fec64b-7fd1-49ec-b6ab-057bf8d8fb54" providerId="ADAL" clId="{A6A8B911-378E-4784-A277-EBB935499281}" dt="2020-03-23T09:47:25.528" v="776" actId="20577"/>
        <pc:sldMkLst>
          <pc:docMk/>
          <pc:sldMk cId="2094061337" sldId="267"/>
        </pc:sldMkLst>
        <pc:spChg chg="mod">
          <ac:chgData name="Rishi Nicolai (DIGITAL CULTURE SPECIALIST)" userId="02fec64b-7fd1-49ec-b6ab-057bf8d8fb54" providerId="ADAL" clId="{A6A8B911-378E-4784-A277-EBB935499281}" dt="2020-03-23T09:47:25.528" v="776" actId="20577"/>
          <ac:spMkLst>
            <pc:docMk/>
            <pc:sldMk cId="2094061337" sldId="267"/>
            <ac:spMk id="2" creationId="{5B3D1EE3-FA19-4E33-9033-74846274C93F}"/>
          </ac:spMkLst>
        </pc:spChg>
      </pc:sldChg>
      <pc:sldChg chg="modSp">
        <pc:chgData name="Rishi Nicolai (DIGITAL CULTURE SPECIALIST)" userId="02fec64b-7fd1-49ec-b6ab-057bf8d8fb54" providerId="ADAL" clId="{A6A8B911-378E-4784-A277-EBB935499281}" dt="2020-03-23T01:40:28.687" v="528" actId="20577"/>
        <pc:sldMkLst>
          <pc:docMk/>
          <pc:sldMk cId="1302962270" sldId="272"/>
        </pc:sldMkLst>
        <pc:spChg chg="mod">
          <ac:chgData name="Rishi Nicolai (DIGITAL CULTURE SPECIALIST)" userId="02fec64b-7fd1-49ec-b6ab-057bf8d8fb54" providerId="ADAL" clId="{A6A8B911-378E-4784-A277-EBB935499281}" dt="2020-03-23T01:40:07.527" v="488" actId="20577"/>
          <ac:spMkLst>
            <pc:docMk/>
            <pc:sldMk cId="1302962270" sldId="272"/>
            <ac:spMk id="3" creationId="{72CBF32C-3A28-4C62-9065-9ECEEC5101F1}"/>
          </ac:spMkLst>
        </pc:spChg>
        <pc:spChg chg="mod">
          <ac:chgData name="Rishi Nicolai (DIGITAL CULTURE SPECIALIST)" userId="02fec64b-7fd1-49ec-b6ab-057bf8d8fb54" providerId="ADAL" clId="{A6A8B911-378E-4784-A277-EBB935499281}" dt="2020-03-23T01:40:12.447" v="500" actId="20577"/>
          <ac:spMkLst>
            <pc:docMk/>
            <pc:sldMk cId="1302962270" sldId="272"/>
            <ac:spMk id="4" creationId="{600BAE1A-08AA-46BB-9009-2AC6CCC5213E}"/>
          </ac:spMkLst>
        </pc:spChg>
        <pc:spChg chg="mod">
          <ac:chgData name="Rishi Nicolai (DIGITAL CULTURE SPECIALIST)" userId="02fec64b-7fd1-49ec-b6ab-057bf8d8fb54" providerId="ADAL" clId="{A6A8B911-378E-4784-A277-EBB935499281}" dt="2020-03-23T01:40:17.424" v="501" actId="20577"/>
          <ac:spMkLst>
            <pc:docMk/>
            <pc:sldMk cId="1302962270" sldId="272"/>
            <ac:spMk id="5" creationId="{4C3B714C-2C71-410A-878F-610C4E7F088B}"/>
          </ac:spMkLst>
        </pc:spChg>
        <pc:spChg chg="mod">
          <ac:chgData name="Rishi Nicolai (DIGITAL CULTURE SPECIALIST)" userId="02fec64b-7fd1-49ec-b6ab-057bf8d8fb54" providerId="ADAL" clId="{A6A8B911-378E-4784-A277-EBB935499281}" dt="2020-03-23T01:40:28.687" v="528" actId="20577"/>
          <ac:spMkLst>
            <pc:docMk/>
            <pc:sldMk cId="1302962270" sldId="272"/>
            <ac:spMk id="7" creationId="{61DF0FD9-7913-4ACC-9321-C2687531493C}"/>
          </ac:spMkLst>
        </pc:spChg>
      </pc:sldChg>
      <pc:sldChg chg="modNotesTx">
        <pc:chgData name="Rishi Nicolai (DIGITAL CULTURE SPECIALIST)" userId="02fec64b-7fd1-49ec-b6ab-057bf8d8fb54" providerId="ADAL" clId="{A6A8B911-378E-4784-A277-EBB935499281}" dt="2020-03-25T17:59:33.063" v="1499" actId="20577"/>
        <pc:sldMkLst>
          <pc:docMk/>
          <pc:sldMk cId="110898965" sldId="284"/>
        </pc:sldMkLst>
      </pc:sldChg>
      <pc:sldChg chg="addSp delSp modSp modTransition">
        <pc:chgData name="Rishi Nicolai (DIGITAL CULTURE SPECIALIST)" userId="02fec64b-7fd1-49ec-b6ab-057bf8d8fb54" providerId="ADAL" clId="{A6A8B911-378E-4784-A277-EBB935499281}" dt="2020-03-23T09:44:30.907" v="751" actId="164"/>
        <pc:sldMkLst>
          <pc:docMk/>
          <pc:sldMk cId="2043827479" sldId="285"/>
        </pc:sldMkLst>
        <pc:spChg chg="add mod">
          <ac:chgData name="Rishi Nicolai (DIGITAL CULTURE SPECIALIST)" userId="02fec64b-7fd1-49ec-b6ab-057bf8d8fb54" providerId="ADAL" clId="{A6A8B911-378E-4784-A277-EBB935499281}" dt="2020-03-23T09:44:30.907" v="751" actId="164"/>
          <ac:spMkLst>
            <pc:docMk/>
            <pc:sldMk cId="2043827479" sldId="285"/>
            <ac:spMk id="3" creationId="{66ED8762-C46D-4E97-B201-B7C8758E8DD7}"/>
          </ac:spMkLst>
        </pc:spChg>
        <pc:spChg chg="add del mod">
          <ac:chgData name="Rishi Nicolai (DIGITAL CULTURE SPECIALIST)" userId="02fec64b-7fd1-49ec-b6ab-057bf8d8fb54" providerId="ADAL" clId="{A6A8B911-378E-4784-A277-EBB935499281}" dt="2020-03-22T08:02:26.010" v="409" actId="948"/>
          <ac:spMkLst>
            <pc:docMk/>
            <pc:sldMk cId="2043827479" sldId="285"/>
            <ac:spMk id="4" creationId="{41C02727-5BB7-4611-AB4F-0E43B7A617E2}"/>
          </ac:spMkLst>
        </pc:spChg>
        <pc:spChg chg="add mod">
          <ac:chgData name="Rishi Nicolai (DIGITAL CULTURE SPECIALIST)" userId="02fec64b-7fd1-49ec-b6ab-057bf8d8fb54" providerId="ADAL" clId="{A6A8B911-378E-4784-A277-EBB935499281}" dt="2020-03-23T09:44:30.907" v="751" actId="164"/>
          <ac:spMkLst>
            <pc:docMk/>
            <pc:sldMk cId="2043827479" sldId="285"/>
            <ac:spMk id="5" creationId="{CA326B43-0CE9-47E5-8735-C59842F6F716}"/>
          </ac:spMkLst>
        </pc:spChg>
        <pc:spChg chg="add mod">
          <ac:chgData name="Rishi Nicolai (DIGITAL CULTURE SPECIALIST)" userId="02fec64b-7fd1-49ec-b6ab-057bf8d8fb54" providerId="ADAL" clId="{A6A8B911-378E-4784-A277-EBB935499281}" dt="2020-03-23T09:44:30.907" v="751" actId="164"/>
          <ac:spMkLst>
            <pc:docMk/>
            <pc:sldMk cId="2043827479" sldId="285"/>
            <ac:spMk id="12" creationId="{2DF7946A-1777-4E30-A2A5-E7FEDF981656}"/>
          </ac:spMkLst>
        </pc:spChg>
        <pc:spChg chg="add mod">
          <ac:chgData name="Rishi Nicolai (DIGITAL CULTURE SPECIALIST)" userId="02fec64b-7fd1-49ec-b6ab-057bf8d8fb54" providerId="ADAL" clId="{A6A8B911-378E-4784-A277-EBB935499281}" dt="2020-03-23T02:08:57.426" v="739" actId="6549"/>
          <ac:spMkLst>
            <pc:docMk/>
            <pc:sldMk cId="2043827479" sldId="285"/>
            <ac:spMk id="32" creationId="{8BE49FED-2A15-4A28-87F2-A13EC2F62CFB}"/>
          </ac:spMkLst>
        </pc:spChg>
        <pc:spChg chg="add mod">
          <ac:chgData name="Rishi Nicolai (DIGITAL CULTURE SPECIALIST)" userId="02fec64b-7fd1-49ec-b6ab-057bf8d8fb54" providerId="ADAL" clId="{A6A8B911-378E-4784-A277-EBB935499281}" dt="2020-03-22T08:05:09.943" v="447" actId="164"/>
          <ac:spMkLst>
            <pc:docMk/>
            <pc:sldMk cId="2043827479" sldId="285"/>
            <ac:spMk id="36" creationId="{D3FA6C0A-AD24-4C22-B081-62EF10A4EFA3}"/>
          </ac:spMkLst>
        </pc:spChg>
        <pc:spChg chg="add mod">
          <ac:chgData name="Rishi Nicolai (DIGITAL CULTURE SPECIALIST)" userId="02fec64b-7fd1-49ec-b6ab-057bf8d8fb54" providerId="ADAL" clId="{A6A8B911-378E-4784-A277-EBB935499281}" dt="2020-03-23T01:42:50.981" v="658" actId="20577"/>
          <ac:spMkLst>
            <pc:docMk/>
            <pc:sldMk cId="2043827479" sldId="285"/>
            <ac:spMk id="39" creationId="{669650EA-FE64-42F6-9EC5-D9A0E67D27C4}"/>
          </ac:spMkLst>
        </pc:spChg>
        <pc:spChg chg="add mod">
          <ac:chgData name="Rishi Nicolai (DIGITAL CULTURE SPECIALIST)" userId="02fec64b-7fd1-49ec-b6ab-057bf8d8fb54" providerId="ADAL" clId="{A6A8B911-378E-4784-A277-EBB935499281}" dt="2020-03-23T01:44:31.297" v="669" actId="164"/>
          <ac:spMkLst>
            <pc:docMk/>
            <pc:sldMk cId="2043827479" sldId="285"/>
            <ac:spMk id="43" creationId="{E1C39BA8-DE0A-43C2-8DC2-C56DAD81DA6C}"/>
          </ac:spMkLst>
        </pc:spChg>
        <pc:grpChg chg="add mod">
          <ac:chgData name="Rishi Nicolai (DIGITAL CULTURE SPECIALIST)" userId="02fec64b-7fd1-49ec-b6ab-057bf8d8fb54" providerId="ADAL" clId="{A6A8B911-378E-4784-A277-EBB935499281}" dt="2020-03-23T09:44:30.907" v="751" actId="164"/>
          <ac:grpSpMkLst>
            <pc:docMk/>
            <pc:sldMk cId="2043827479" sldId="285"/>
            <ac:grpSpMk id="6" creationId="{08894D68-E005-4B37-9121-F06941F6AFB8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1:46:14.669" v="681" actId="12788"/>
          <ac:grpSpMkLst>
            <pc:docMk/>
            <pc:sldMk cId="2043827479" sldId="285"/>
            <ac:grpSpMk id="33" creationId="{AC8C80A7-3803-413E-86B1-007C8AE7A549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1:46:14.669" v="681" actId="12788"/>
          <ac:grpSpMkLst>
            <pc:docMk/>
            <pc:sldMk cId="2043827479" sldId="285"/>
            <ac:grpSpMk id="38" creationId="{282E9B8C-93E2-4543-B89E-985ECB44F4B4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1:46:14.669" v="681" actId="12788"/>
          <ac:grpSpMkLst>
            <pc:docMk/>
            <pc:sldMk cId="2043827479" sldId="285"/>
            <ac:grpSpMk id="40" creationId="{C09AB55F-4C24-4742-A219-39DF5F11153F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1:56:13.600" v="682" actId="1035"/>
          <ac:grpSpMkLst>
            <pc:docMk/>
            <pc:sldMk cId="2043827479" sldId="285"/>
            <ac:grpSpMk id="45" creationId="{7E3BBDEE-81AF-4067-BAF5-35634346F3D1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1:46:14.669" v="681" actId="12788"/>
          <ac:grpSpMkLst>
            <pc:docMk/>
            <pc:sldMk cId="2043827479" sldId="285"/>
            <ac:grpSpMk id="50" creationId="{A57A3897-0720-482D-B9C8-B73DE3360A11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1:56:32.058" v="728" actId="1038"/>
          <ac:grpSpMkLst>
            <pc:docMk/>
            <pc:sldMk cId="2043827479" sldId="285"/>
            <ac:grpSpMk id="51" creationId="{E9B96816-5D98-40B4-8BF4-87F6AEE9B02D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1:56:32.058" v="728" actId="1038"/>
          <ac:grpSpMkLst>
            <pc:docMk/>
            <pc:sldMk cId="2043827479" sldId="285"/>
            <ac:grpSpMk id="54" creationId="{59F989C5-AD03-408C-86FB-D5B0A4C677D4}"/>
          </ac:grpSpMkLst>
        </pc:grpChg>
        <pc:picChg chg="mod">
          <ac:chgData name="Rishi Nicolai (DIGITAL CULTURE SPECIALIST)" userId="02fec64b-7fd1-49ec-b6ab-057bf8d8fb54" providerId="ADAL" clId="{A6A8B911-378E-4784-A277-EBB935499281}" dt="2020-03-23T01:41:18.869" v="586" actId="1036"/>
          <ac:picMkLst>
            <pc:docMk/>
            <pc:sldMk cId="2043827479" sldId="285"/>
            <ac:picMk id="7" creationId="{4D81471E-D520-4AD1-8C53-EF74F2A3D9C7}"/>
          </ac:picMkLst>
        </pc:picChg>
        <pc:picChg chg="mod">
          <ac:chgData name="Rishi Nicolai (DIGITAL CULTURE SPECIALIST)" userId="02fec64b-7fd1-49ec-b6ab-057bf8d8fb54" providerId="ADAL" clId="{A6A8B911-378E-4784-A277-EBB935499281}" dt="2020-03-23T01:41:18.869" v="586" actId="1036"/>
          <ac:picMkLst>
            <pc:docMk/>
            <pc:sldMk cId="2043827479" sldId="285"/>
            <ac:picMk id="8" creationId="{14D693C2-EEB3-47B6-B168-CE9AF6C4C8E0}"/>
          </ac:picMkLst>
        </pc:picChg>
        <pc:picChg chg="mod">
          <ac:chgData name="Rishi Nicolai (DIGITAL CULTURE SPECIALIST)" userId="02fec64b-7fd1-49ec-b6ab-057bf8d8fb54" providerId="ADAL" clId="{A6A8B911-378E-4784-A277-EBB935499281}" dt="2020-03-23T01:41:18.869" v="586" actId="1036"/>
          <ac:picMkLst>
            <pc:docMk/>
            <pc:sldMk cId="2043827479" sldId="285"/>
            <ac:picMk id="9" creationId="{082496B8-C003-4167-9108-6F37BC69A28C}"/>
          </ac:picMkLst>
        </pc:picChg>
        <pc:picChg chg="mod">
          <ac:chgData name="Rishi Nicolai (DIGITAL CULTURE SPECIALIST)" userId="02fec64b-7fd1-49ec-b6ab-057bf8d8fb54" providerId="ADAL" clId="{A6A8B911-378E-4784-A277-EBB935499281}" dt="2020-03-23T01:41:18.869" v="586" actId="1036"/>
          <ac:picMkLst>
            <pc:docMk/>
            <pc:sldMk cId="2043827479" sldId="285"/>
            <ac:picMk id="10" creationId="{51A58B97-6032-4BDD-8DAA-A456A3292E6B}"/>
          </ac:picMkLst>
        </pc:picChg>
        <pc:picChg chg="del">
          <ac:chgData name="Rishi Nicolai (DIGITAL CULTURE SPECIALIST)" userId="02fec64b-7fd1-49ec-b6ab-057bf8d8fb54" providerId="ADAL" clId="{A6A8B911-378E-4784-A277-EBB935499281}" dt="2020-03-22T07:41:53.563" v="105" actId="478"/>
          <ac:picMkLst>
            <pc:docMk/>
            <pc:sldMk cId="2043827479" sldId="285"/>
            <ac:picMk id="11" creationId="{64056067-9327-4250-A171-970AE6BC9E22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43.452" v="187" actId="478"/>
          <ac:picMkLst>
            <pc:docMk/>
            <pc:sldMk cId="2043827479" sldId="285"/>
            <ac:picMk id="13" creationId="{59BF41FC-376F-46C8-9B87-BEADC0579FA1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37.230" v="186" actId="478"/>
          <ac:picMkLst>
            <pc:docMk/>
            <pc:sldMk cId="2043827479" sldId="285"/>
            <ac:picMk id="15" creationId="{F3CE7432-3045-4ABC-AE85-30CF0B0E53B6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37.230" v="186" actId="478"/>
          <ac:picMkLst>
            <pc:docMk/>
            <pc:sldMk cId="2043827479" sldId="285"/>
            <ac:picMk id="17" creationId="{A1C06679-F116-4C02-801F-FF320EEF2FBB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37.230" v="186" actId="478"/>
          <ac:picMkLst>
            <pc:docMk/>
            <pc:sldMk cId="2043827479" sldId="285"/>
            <ac:picMk id="19" creationId="{F602EEFA-3AB6-44C1-BA99-A47E239EE067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44.840" v="188" actId="478"/>
          <ac:picMkLst>
            <pc:docMk/>
            <pc:sldMk cId="2043827479" sldId="285"/>
            <ac:picMk id="21" creationId="{6E16C75B-7122-4BC2-B6AF-620161FA53CA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37.230" v="186" actId="478"/>
          <ac:picMkLst>
            <pc:docMk/>
            <pc:sldMk cId="2043827479" sldId="285"/>
            <ac:picMk id="23" creationId="{A6614FA2-DB9C-4E4D-8AA1-57357B2DEF83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43.452" v="187" actId="478"/>
          <ac:picMkLst>
            <pc:docMk/>
            <pc:sldMk cId="2043827479" sldId="285"/>
            <ac:picMk id="25" creationId="{D0A97EBB-4B5B-4D71-8A7F-E2F869C45600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37.230" v="186" actId="478"/>
          <ac:picMkLst>
            <pc:docMk/>
            <pc:sldMk cId="2043827479" sldId="285"/>
            <ac:picMk id="27" creationId="{C58755CB-C95A-4422-8B72-3C017BE6E713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37.230" v="186" actId="478"/>
          <ac:picMkLst>
            <pc:docMk/>
            <pc:sldMk cId="2043827479" sldId="285"/>
            <ac:picMk id="29" creationId="{A2330ECA-EBD0-46F3-B8C0-169B1C8D876F}"/>
          </ac:picMkLst>
        </pc:picChg>
        <pc:picChg chg="add del mod">
          <ac:chgData name="Rishi Nicolai (DIGITAL CULTURE SPECIALIST)" userId="02fec64b-7fd1-49ec-b6ab-057bf8d8fb54" providerId="ADAL" clId="{A6A8B911-378E-4784-A277-EBB935499281}" dt="2020-03-22T07:56:37.230" v="186" actId="478"/>
          <ac:picMkLst>
            <pc:docMk/>
            <pc:sldMk cId="2043827479" sldId="285"/>
            <ac:picMk id="31" creationId="{7760737A-210E-4F51-BDB0-F38A5219FD5C}"/>
          </ac:picMkLst>
        </pc:picChg>
        <pc:picChg chg="add mod">
          <ac:chgData name="Rishi Nicolai (DIGITAL CULTURE SPECIALIST)" userId="02fec64b-7fd1-49ec-b6ab-057bf8d8fb54" providerId="ADAL" clId="{A6A8B911-378E-4784-A277-EBB935499281}" dt="2020-03-22T08:05:09.943" v="447" actId="164"/>
          <ac:picMkLst>
            <pc:docMk/>
            <pc:sldMk cId="2043827479" sldId="285"/>
            <ac:picMk id="37" creationId="{2375C3DE-1779-4AE3-9AB3-E6B39B42D690}"/>
          </ac:picMkLst>
        </pc:picChg>
        <pc:picChg chg="add mod">
          <ac:chgData name="Rishi Nicolai (DIGITAL CULTURE SPECIALIST)" userId="02fec64b-7fd1-49ec-b6ab-057bf8d8fb54" providerId="ADAL" clId="{A6A8B911-378E-4784-A277-EBB935499281}" dt="2020-03-23T01:44:31.297" v="669" actId="164"/>
          <ac:picMkLst>
            <pc:docMk/>
            <pc:sldMk cId="2043827479" sldId="285"/>
            <ac:picMk id="44" creationId="{46CA6C32-2EAF-45F8-9D40-B0495B10ABAB}"/>
          </ac:picMkLst>
        </pc:picChg>
        <pc:picChg chg="add mod">
          <ac:chgData name="Rishi Nicolai (DIGITAL CULTURE SPECIALIST)" userId="02fec64b-7fd1-49ec-b6ab-057bf8d8fb54" providerId="ADAL" clId="{A6A8B911-378E-4784-A277-EBB935499281}" dt="2020-03-23T01:44:20.888" v="666" actId="571"/>
          <ac:picMkLst>
            <pc:docMk/>
            <pc:sldMk cId="2043827479" sldId="285"/>
            <ac:picMk id="48" creationId="{8DC8A9F5-8672-4692-8554-A2B82975E808}"/>
          </ac:picMkLst>
        </pc:picChg>
        <pc:picChg chg="add del">
          <ac:chgData name="Rishi Nicolai (DIGITAL CULTURE SPECIALIST)" userId="02fec64b-7fd1-49ec-b6ab-057bf8d8fb54" providerId="ADAL" clId="{A6A8B911-378E-4784-A277-EBB935499281}" dt="2020-03-23T01:44:26.800" v="668"/>
          <ac:picMkLst>
            <pc:docMk/>
            <pc:sldMk cId="2043827479" sldId="285"/>
            <ac:picMk id="49" creationId="{CDACFB5A-78EE-4191-92E3-B18679DE67A5}"/>
          </ac:picMkLst>
        </pc:picChg>
      </pc:sldChg>
      <pc:sldChg chg="del modTransition">
        <pc:chgData name="Rishi Nicolai (DIGITAL CULTURE SPECIALIST)" userId="02fec64b-7fd1-49ec-b6ab-057bf8d8fb54" providerId="ADAL" clId="{A6A8B911-378E-4784-A277-EBB935499281}" dt="2020-03-24T00:37:54.216" v="1413" actId="47"/>
        <pc:sldMkLst>
          <pc:docMk/>
          <pc:sldMk cId="534379424" sldId="323"/>
        </pc:sldMkLst>
      </pc:sldChg>
      <pc:sldChg chg="del">
        <pc:chgData name="Rishi Nicolai (DIGITAL CULTURE SPECIALIST)" userId="02fec64b-7fd1-49ec-b6ab-057bf8d8fb54" providerId="ADAL" clId="{A6A8B911-378E-4784-A277-EBB935499281}" dt="2020-03-13T08:48:56.854" v="1" actId="47"/>
        <pc:sldMkLst>
          <pc:docMk/>
          <pc:sldMk cId="19980874" sldId="589"/>
        </pc:sldMkLst>
      </pc:sldChg>
      <pc:sldChg chg="add del modTransition">
        <pc:chgData name="Rishi Nicolai (DIGITAL CULTURE SPECIALIST)" userId="02fec64b-7fd1-49ec-b6ab-057bf8d8fb54" providerId="ADAL" clId="{A6A8B911-378E-4784-A277-EBB935499281}" dt="2020-03-24T00:38:04.202" v="1414" actId="47"/>
        <pc:sldMkLst>
          <pc:docMk/>
          <pc:sldMk cId="240888719" sldId="593"/>
        </pc:sldMkLst>
      </pc:sldChg>
      <pc:sldChg chg="del modTransition">
        <pc:chgData name="Rishi Nicolai (DIGITAL CULTURE SPECIALIST)" userId="02fec64b-7fd1-49ec-b6ab-057bf8d8fb54" providerId="ADAL" clId="{A6A8B911-378E-4784-A277-EBB935499281}" dt="2020-03-24T00:38:04.202" v="1414" actId="47"/>
        <pc:sldMkLst>
          <pc:docMk/>
          <pc:sldMk cId="2769196716" sldId="644"/>
        </pc:sldMkLst>
      </pc:sldChg>
      <pc:sldChg chg="del">
        <pc:chgData name="Rishi Nicolai (DIGITAL CULTURE SPECIALIST)" userId="02fec64b-7fd1-49ec-b6ab-057bf8d8fb54" providerId="ADAL" clId="{A6A8B911-378E-4784-A277-EBB935499281}" dt="2020-03-13T08:49:05.040" v="2" actId="47"/>
        <pc:sldMkLst>
          <pc:docMk/>
          <pc:sldMk cId="3545920388" sldId="655"/>
        </pc:sldMkLst>
      </pc:sldChg>
      <pc:sldChg chg="del">
        <pc:chgData name="Rishi Nicolai (DIGITAL CULTURE SPECIALIST)" userId="02fec64b-7fd1-49ec-b6ab-057bf8d8fb54" providerId="ADAL" clId="{A6A8B911-378E-4784-A277-EBB935499281}" dt="2020-03-13T08:49:37.979" v="5" actId="47"/>
        <pc:sldMkLst>
          <pc:docMk/>
          <pc:sldMk cId="3721563097" sldId="831"/>
        </pc:sldMkLst>
      </pc:sldChg>
      <pc:sldChg chg="del">
        <pc:chgData name="Rishi Nicolai (DIGITAL CULTURE SPECIALIST)" userId="02fec64b-7fd1-49ec-b6ab-057bf8d8fb54" providerId="ADAL" clId="{A6A8B911-378E-4784-A277-EBB935499281}" dt="2020-03-24T00:38:07.184" v="1415" actId="47"/>
        <pc:sldMkLst>
          <pc:docMk/>
          <pc:sldMk cId="4022637927" sldId="1128"/>
        </pc:sldMkLst>
      </pc:sldChg>
      <pc:sldChg chg="del modTransition">
        <pc:chgData name="Rishi Nicolai (DIGITAL CULTURE SPECIALIST)" userId="02fec64b-7fd1-49ec-b6ab-057bf8d8fb54" providerId="ADAL" clId="{A6A8B911-378E-4784-A277-EBB935499281}" dt="2020-03-24T00:37:54.216" v="1413" actId="47"/>
        <pc:sldMkLst>
          <pc:docMk/>
          <pc:sldMk cId="1986836263" sldId="1713"/>
        </pc:sldMkLst>
      </pc:sldChg>
      <pc:sldChg chg="modNotesTx">
        <pc:chgData name="Rishi Nicolai (DIGITAL CULTURE SPECIALIST)" userId="02fec64b-7fd1-49ec-b6ab-057bf8d8fb54" providerId="ADAL" clId="{A6A8B911-378E-4784-A277-EBB935499281}" dt="2020-03-23T23:24:57.477" v="925" actId="20577"/>
        <pc:sldMkLst>
          <pc:docMk/>
          <pc:sldMk cId="2170515447" sldId="2082"/>
        </pc:sldMkLst>
      </pc:sldChg>
      <pc:sldChg chg="modSp">
        <pc:chgData name="Rishi Nicolai (DIGITAL CULTURE SPECIALIST)" userId="02fec64b-7fd1-49ec-b6ab-057bf8d8fb54" providerId="ADAL" clId="{A6A8B911-378E-4784-A277-EBB935499281}" dt="2020-03-10T11:54:22.098" v="0" actId="207"/>
        <pc:sldMkLst>
          <pc:docMk/>
          <pc:sldMk cId="3604517674" sldId="2086"/>
        </pc:sldMkLst>
        <pc:spChg chg="mod">
          <ac:chgData name="Rishi Nicolai (DIGITAL CULTURE SPECIALIST)" userId="02fec64b-7fd1-49ec-b6ab-057bf8d8fb54" providerId="ADAL" clId="{A6A8B911-378E-4784-A277-EBB935499281}" dt="2020-03-10T11:54:22.098" v="0" actId="207"/>
          <ac:spMkLst>
            <pc:docMk/>
            <pc:sldMk cId="3604517674" sldId="2086"/>
            <ac:spMk id="2" creationId="{22345685-B9FB-4781-9826-0ECEB82A96A8}"/>
          </ac:spMkLst>
        </pc:spChg>
      </pc:sldChg>
      <pc:sldChg chg="modNotesTx">
        <pc:chgData name="Rishi Nicolai (DIGITAL CULTURE SPECIALIST)" userId="02fec64b-7fd1-49ec-b6ab-057bf8d8fb54" providerId="ADAL" clId="{A6A8B911-378E-4784-A277-EBB935499281}" dt="2020-03-23T23:13:46.630" v="828" actId="20577"/>
        <pc:sldMkLst>
          <pc:docMk/>
          <pc:sldMk cId="920743649" sldId="2087"/>
        </pc:sldMkLst>
      </pc:sldChg>
      <pc:sldChg chg="modTransition">
        <pc:chgData name="Rishi Nicolai (DIGITAL CULTURE SPECIALIST)" userId="02fec64b-7fd1-49ec-b6ab-057bf8d8fb54" providerId="ADAL" clId="{A6A8B911-378E-4784-A277-EBB935499281}" dt="2020-03-23T09:40:14.509" v="744"/>
        <pc:sldMkLst>
          <pc:docMk/>
          <pc:sldMk cId="1067916212" sldId="2088"/>
        </pc:sldMkLst>
      </pc:sldChg>
      <pc:sldChg chg="del modTransition">
        <pc:chgData name="Rishi Nicolai (DIGITAL CULTURE SPECIALIST)" userId="02fec64b-7fd1-49ec-b6ab-057bf8d8fb54" providerId="ADAL" clId="{A6A8B911-378E-4784-A277-EBB935499281}" dt="2020-03-24T00:37:54.216" v="1413" actId="47"/>
        <pc:sldMkLst>
          <pc:docMk/>
          <pc:sldMk cId="1671419648" sldId="8670"/>
        </pc:sldMkLst>
      </pc:sldChg>
      <pc:sldChg chg="modSp">
        <pc:chgData name="Rishi Nicolai (DIGITAL CULTURE SPECIALIST)" userId="02fec64b-7fd1-49ec-b6ab-057bf8d8fb54" providerId="ADAL" clId="{A6A8B911-378E-4784-A277-EBB935499281}" dt="2020-03-24T01:40:03.510" v="1435" actId="20577"/>
        <pc:sldMkLst>
          <pc:docMk/>
          <pc:sldMk cId="2757022917" sldId="8672"/>
        </pc:sldMkLst>
        <pc:spChg chg="mod">
          <ac:chgData name="Rishi Nicolai (DIGITAL CULTURE SPECIALIST)" userId="02fec64b-7fd1-49ec-b6ab-057bf8d8fb54" providerId="ADAL" clId="{A6A8B911-378E-4784-A277-EBB935499281}" dt="2020-03-24T01:40:03.510" v="1435" actId="20577"/>
          <ac:spMkLst>
            <pc:docMk/>
            <pc:sldMk cId="2757022917" sldId="8672"/>
            <ac:spMk id="9" creationId="{BB824BB8-CDFF-43CB-8891-288343102BB6}"/>
          </ac:spMkLst>
        </pc:spChg>
      </pc:sldChg>
      <pc:sldChg chg="modNotesTx">
        <pc:chgData name="Rishi Nicolai (DIGITAL CULTURE SPECIALIST)" userId="02fec64b-7fd1-49ec-b6ab-057bf8d8fb54" providerId="ADAL" clId="{A6A8B911-378E-4784-A277-EBB935499281}" dt="2020-03-24T00:38:45.253" v="1418" actId="313"/>
        <pc:sldMkLst>
          <pc:docMk/>
          <pc:sldMk cId="1076339664" sldId="8681"/>
        </pc:sldMkLst>
      </pc:sldChg>
      <pc:sldChg chg="addSp delSp modSp modTransition modAnim modNotesTx">
        <pc:chgData name="Rishi Nicolai (DIGITAL CULTURE SPECIALIST)" userId="02fec64b-7fd1-49ec-b6ab-057bf8d8fb54" providerId="ADAL" clId="{A6A8B911-378E-4784-A277-EBB935499281}" dt="2020-03-24T00:39:15.175" v="1420" actId="20577"/>
        <pc:sldMkLst>
          <pc:docMk/>
          <pc:sldMk cId="2745670394" sldId="8682"/>
        </pc:sldMkLst>
        <pc:spChg chg="mod">
          <ac:chgData name="Rishi Nicolai (DIGITAL CULTURE SPECIALIST)" userId="02fec64b-7fd1-49ec-b6ab-057bf8d8fb54" providerId="ADAL" clId="{A6A8B911-378E-4784-A277-EBB935499281}" dt="2020-03-13T08:56:34.373" v="103" actId="1076"/>
          <ac:spMkLst>
            <pc:docMk/>
            <pc:sldMk cId="2745670394" sldId="8682"/>
            <ac:spMk id="8" creationId="{9823CD33-C7FF-4FDB-A404-2A69A325D7DC}"/>
          </ac:spMkLst>
        </pc:spChg>
        <pc:spChg chg="mod">
          <ac:chgData name="Rishi Nicolai (DIGITAL CULTURE SPECIALIST)" userId="02fec64b-7fd1-49ec-b6ab-057bf8d8fb54" providerId="ADAL" clId="{A6A8B911-378E-4784-A277-EBB935499281}" dt="2020-03-13T08:55:26.976" v="98" actId="14100"/>
          <ac:spMkLst>
            <pc:docMk/>
            <pc:sldMk cId="2745670394" sldId="8682"/>
            <ac:spMk id="101" creationId="{02D170CA-2C82-4703-B799-0C3A4C351372}"/>
          </ac:spMkLst>
        </pc:spChg>
        <pc:spChg chg="del mod topLvl">
          <ac:chgData name="Rishi Nicolai (DIGITAL CULTURE SPECIALIST)" userId="02fec64b-7fd1-49ec-b6ab-057bf8d8fb54" providerId="ADAL" clId="{A6A8B911-378E-4784-A277-EBB935499281}" dt="2020-03-13T08:50:44.750" v="11" actId="478"/>
          <ac:spMkLst>
            <pc:docMk/>
            <pc:sldMk cId="2745670394" sldId="8682"/>
            <ac:spMk id="112" creationId="{7682644D-89F8-43F8-A029-5DC707F4C50C}"/>
          </ac:spMkLst>
        </pc:spChg>
        <pc:spChg chg="add del mod">
          <ac:chgData name="Rishi Nicolai (DIGITAL CULTURE SPECIALIST)" userId="02fec64b-7fd1-49ec-b6ab-057bf8d8fb54" providerId="ADAL" clId="{A6A8B911-378E-4784-A277-EBB935499281}" dt="2020-03-23T09:44:20.761" v="750"/>
          <ac:spMkLst>
            <pc:docMk/>
            <pc:sldMk cId="2745670394" sldId="8682"/>
            <ac:spMk id="120" creationId="{30D846F5-4977-447B-B7B2-FB15FAC44747}"/>
          </ac:spMkLst>
        </pc:spChg>
        <pc:spChg chg="del mod topLvl">
          <ac:chgData name="Rishi Nicolai (DIGITAL CULTURE SPECIALIST)" userId="02fec64b-7fd1-49ec-b6ab-057bf8d8fb54" providerId="ADAL" clId="{A6A8B911-378E-4784-A277-EBB935499281}" dt="2020-03-13T08:50:48.236" v="12" actId="478"/>
          <ac:spMkLst>
            <pc:docMk/>
            <pc:sldMk cId="2745670394" sldId="8682"/>
            <ac:spMk id="122" creationId="{3AC957EB-57D8-46AA-8A54-D670835479E8}"/>
          </ac:spMkLst>
        </pc:spChg>
        <pc:spChg chg="del mod topLvl">
          <ac:chgData name="Rishi Nicolai (DIGITAL CULTURE SPECIALIST)" userId="02fec64b-7fd1-49ec-b6ab-057bf8d8fb54" providerId="ADAL" clId="{A6A8B911-378E-4784-A277-EBB935499281}" dt="2020-03-13T08:50:44.750" v="11" actId="478"/>
          <ac:spMkLst>
            <pc:docMk/>
            <pc:sldMk cId="2745670394" sldId="8682"/>
            <ac:spMk id="124" creationId="{14244A23-DEEA-45E0-8CED-B1248CB0F87F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3:06.816" v="412" actId="164"/>
          <ac:spMkLst>
            <pc:docMk/>
            <pc:sldMk cId="2745670394" sldId="8682"/>
            <ac:spMk id="126" creationId="{E54EA7FF-CD89-461A-B4E7-B76A04C10B51}"/>
          </ac:spMkLst>
        </pc:spChg>
        <pc:spChg chg="mod">
          <ac:chgData name="Rishi Nicolai (DIGITAL CULTURE SPECIALIST)" userId="02fec64b-7fd1-49ec-b6ab-057bf8d8fb54" providerId="ADAL" clId="{A6A8B911-378E-4784-A277-EBB935499281}" dt="2020-03-13T08:56:49.406" v="104" actId="1076"/>
          <ac:spMkLst>
            <pc:docMk/>
            <pc:sldMk cId="2745670394" sldId="8682"/>
            <ac:spMk id="132" creationId="{BCF65BD3-62E7-47EE-AC13-7B8ED738BBA5}"/>
          </ac:spMkLst>
        </pc:spChg>
        <pc:spChg chg="mod">
          <ac:chgData name="Rishi Nicolai (DIGITAL CULTURE SPECIALIST)" userId="02fec64b-7fd1-49ec-b6ab-057bf8d8fb54" providerId="ADAL" clId="{A6A8B911-378E-4784-A277-EBB935499281}" dt="2020-03-13T08:56:05.496" v="100" actId="1076"/>
          <ac:spMkLst>
            <pc:docMk/>
            <pc:sldMk cId="2745670394" sldId="8682"/>
            <ac:spMk id="134" creationId="{D02667E3-7805-4651-BF32-B76C7E9DA0A3}"/>
          </ac:spMkLst>
        </pc:spChg>
        <pc:spChg chg="del">
          <ac:chgData name="Rishi Nicolai (DIGITAL CULTURE SPECIALIST)" userId="02fec64b-7fd1-49ec-b6ab-057bf8d8fb54" providerId="ADAL" clId="{A6A8B911-378E-4784-A277-EBB935499281}" dt="2020-03-13T08:52:13.540" v="22" actId="478"/>
          <ac:spMkLst>
            <pc:docMk/>
            <pc:sldMk cId="2745670394" sldId="8682"/>
            <ac:spMk id="137" creationId="{5D2FF723-448F-4B2A-8E69-83A027EBDBD8}"/>
          </ac:spMkLst>
        </pc:spChg>
        <pc:grpChg chg="add mod">
          <ac:chgData name="Rishi Nicolai (DIGITAL CULTURE SPECIALIST)" userId="02fec64b-7fd1-49ec-b6ab-057bf8d8fb54" providerId="ADAL" clId="{A6A8B911-378E-4784-A277-EBB935499281}" dt="2020-03-23T08:03:11.594" v="740" actId="164"/>
          <ac:grpSpMkLst>
            <pc:docMk/>
            <pc:sldMk cId="2745670394" sldId="8682"/>
            <ac:grpSpMk id="2" creationId="{389D5EEF-5DA9-4BAA-96FD-88E3589EE526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8:03:11.594" v="740" actId="164"/>
          <ac:grpSpMkLst>
            <pc:docMk/>
            <pc:sldMk cId="2745670394" sldId="8682"/>
            <ac:grpSpMk id="4" creationId="{D95EF86B-44C0-4604-BF09-97EEF72778BD}"/>
          </ac:grpSpMkLst>
        </pc:grpChg>
        <pc:grpChg chg="add del mod">
          <ac:chgData name="Rishi Nicolai (DIGITAL CULTURE SPECIALIST)" userId="02fec64b-7fd1-49ec-b6ab-057bf8d8fb54" providerId="ADAL" clId="{A6A8B911-378E-4784-A277-EBB935499281}" dt="2020-03-13T08:50:39.592" v="10" actId="165"/>
          <ac:grpSpMkLst>
            <pc:docMk/>
            <pc:sldMk cId="2745670394" sldId="8682"/>
            <ac:grpSpMk id="111" creationId="{C49E870F-A40B-4893-853B-3D8DF73C05B2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9:45:14.949" v="758" actId="14100"/>
          <ac:grpSpMkLst>
            <pc:docMk/>
            <pc:sldMk cId="2745670394" sldId="8682"/>
            <ac:grpSpMk id="121" creationId="{3325C668-00CB-483A-845A-93F3853AF60C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13T08:51:14.663" v="14" actId="478"/>
          <ac:grpSpMkLst>
            <pc:docMk/>
            <pc:sldMk cId="2745670394" sldId="8682"/>
            <ac:grpSpMk id="125" creationId="{F8D893C7-5FAF-434D-B15D-2CDA615EE446}"/>
          </ac:grpSpMkLst>
        </pc:grpChg>
        <pc:grpChg chg="add mod">
          <ac:chgData name="Rishi Nicolai (DIGITAL CULTURE SPECIALIST)" userId="02fec64b-7fd1-49ec-b6ab-057bf8d8fb54" providerId="ADAL" clId="{A6A8B911-378E-4784-A277-EBB935499281}" dt="2020-03-23T08:03:11.594" v="740" actId="164"/>
          <ac:grpSpMkLst>
            <pc:docMk/>
            <pc:sldMk cId="2745670394" sldId="8682"/>
            <ac:grpSpMk id="131" creationId="{D8B11E31-38CA-447A-823E-24169410FB75}"/>
          </ac:grpSpMkLst>
        </pc:grpChg>
        <pc:grpChg chg="del mod">
          <ac:chgData name="Rishi Nicolai (DIGITAL CULTURE SPECIALIST)" userId="02fec64b-7fd1-49ec-b6ab-057bf8d8fb54" providerId="ADAL" clId="{A6A8B911-378E-4784-A277-EBB935499281}" dt="2020-03-13T08:52:10.235" v="21" actId="478"/>
          <ac:grpSpMkLst>
            <pc:docMk/>
            <pc:sldMk cId="2745670394" sldId="8682"/>
            <ac:grpSpMk id="136" creationId="{9CE9FCB0-D4FE-40A5-B931-734FDB99518B}"/>
          </ac:grpSpMkLst>
        </pc:grpChg>
        <pc:picChg chg="del mod topLvl">
          <ac:chgData name="Rishi Nicolai (DIGITAL CULTURE SPECIALIST)" userId="02fec64b-7fd1-49ec-b6ab-057bf8d8fb54" providerId="ADAL" clId="{A6A8B911-378E-4784-A277-EBB935499281}" dt="2020-03-13T08:50:44.750" v="11" actId="478"/>
          <ac:picMkLst>
            <pc:docMk/>
            <pc:sldMk cId="2745670394" sldId="8682"/>
            <ac:picMk id="113" creationId="{1929B40B-B01D-48AA-8742-50B4519C98EB}"/>
          </ac:picMkLst>
        </pc:picChg>
        <pc:picChg chg="del topLvl">
          <ac:chgData name="Rishi Nicolai (DIGITAL CULTURE SPECIALIST)" userId="02fec64b-7fd1-49ec-b6ab-057bf8d8fb54" providerId="ADAL" clId="{A6A8B911-378E-4784-A277-EBB935499281}" dt="2020-03-13T08:51:14.663" v="14" actId="478"/>
          <ac:picMkLst>
            <pc:docMk/>
            <pc:sldMk cId="2745670394" sldId="8682"/>
            <ac:picMk id="127" creationId="{EB7B80D3-085B-423B-9520-17C147E3B684}"/>
          </ac:picMkLst>
        </pc:picChg>
        <pc:picChg chg="add mod">
          <ac:chgData name="Rishi Nicolai (DIGITAL CULTURE SPECIALIST)" userId="02fec64b-7fd1-49ec-b6ab-057bf8d8fb54" providerId="ADAL" clId="{A6A8B911-378E-4784-A277-EBB935499281}" dt="2020-03-22T08:03:06.816" v="412" actId="164"/>
          <ac:picMkLst>
            <pc:docMk/>
            <pc:sldMk cId="2745670394" sldId="8682"/>
            <ac:picMk id="129" creationId="{A60AE223-326E-4328-B15A-B93D98BBEDB9}"/>
          </ac:picMkLst>
        </pc:picChg>
        <pc:picChg chg="del">
          <ac:chgData name="Rishi Nicolai (DIGITAL CULTURE SPECIALIST)" userId="02fec64b-7fd1-49ec-b6ab-057bf8d8fb54" providerId="ADAL" clId="{A6A8B911-378E-4784-A277-EBB935499281}" dt="2020-03-13T08:54:47.996" v="94" actId="478"/>
          <ac:picMkLst>
            <pc:docMk/>
            <pc:sldMk cId="2745670394" sldId="8682"/>
            <ac:picMk id="135" creationId="{0EC15D5A-6A39-4A85-9AB9-2B89C1A57DBA}"/>
          </ac:picMkLst>
        </pc:picChg>
        <pc:picChg chg="del">
          <ac:chgData name="Rishi Nicolai (DIGITAL CULTURE SPECIALIST)" userId="02fec64b-7fd1-49ec-b6ab-057bf8d8fb54" providerId="ADAL" clId="{A6A8B911-378E-4784-A277-EBB935499281}" dt="2020-03-13T08:52:10.235" v="21" actId="478"/>
          <ac:picMkLst>
            <pc:docMk/>
            <pc:sldMk cId="2745670394" sldId="8682"/>
            <ac:picMk id="138" creationId="{9CF3E065-8F4E-4129-8414-8428CA7D1E65}"/>
          </ac:picMkLst>
        </pc:picChg>
        <pc:cxnChg chg="mod">
          <ac:chgData name="Rishi Nicolai (DIGITAL CULTURE SPECIALIST)" userId="02fec64b-7fd1-49ec-b6ab-057bf8d8fb54" providerId="ADAL" clId="{A6A8B911-378E-4784-A277-EBB935499281}" dt="2020-03-13T08:56:26.821" v="102" actId="14100"/>
          <ac:cxnSpMkLst>
            <pc:docMk/>
            <pc:sldMk cId="2745670394" sldId="8682"/>
            <ac:cxnSpMk id="7" creationId="{2763669B-10AC-4998-881E-62FE48C0F8D7}"/>
          </ac:cxnSpMkLst>
        </pc:cxnChg>
        <pc:cxnChg chg="mod">
          <ac:chgData name="Rishi Nicolai (DIGITAL CULTURE SPECIALIST)" userId="02fec64b-7fd1-49ec-b6ab-057bf8d8fb54" providerId="ADAL" clId="{A6A8B911-378E-4784-A277-EBB935499281}" dt="2020-03-13T08:55:18.998" v="96" actId="14100"/>
          <ac:cxnSpMkLst>
            <pc:docMk/>
            <pc:sldMk cId="2745670394" sldId="8682"/>
            <ac:cxnSpMk id="19" creationId="{AACD87F7-853D-4AB2-8DFE-A69DB1A03B4E}"/>
          </ac:cxnSpMkLst>
        </pc:cxnChg>
        <pc:cxnChg chg="del mod topLvl">
          <ac:chgData name="Rishi Nicolai (DIGITAL CULTURE SPECIALIST)" userId="02fec64b-7fd1-49ec-b6ab-057bf8d8fb54" providerId="ADAL" clId="{A6A8B911-378E-4784-A277-EBB935499281}" dt="2020-03-13T08:50:44.750" v="11" actId="478"/>
          <ac:cxnSpMkLst>
            <pc:docMk/>
            <pc:sldMk cId="2745670394" sldId="8682"/>
            <ac:cxnSpMk id="116" creationId="{E2474ED1-0D63-470F-ACBA-8E3E0A6AC104}"/>
          </ac:cxnSpMkLst>
        </pc:cxnChg>
        <pc:cxnChg chg="del mod topLvl">
          <ac:chgData name="Rishi Nicolai (DIGITAL CULTURE SPECIALIST)" userId="02fec64b-7fd1-49ec-b6ab-057bf8d8fb54" providerId="ADAL" clId="{A6A8B911-378E-4784-A277-EBB935499281}" dt="2020-03-13T08:50:44.750" v="11" actId="478"/>
          <ac:cxnSpMkLst>
            <pc:docMk/>
            <pc:sldMk cId="2745670394" sldId="8682"/>
            <ac:cxnSpMk id="117" creationId="{23069FD6-77F0-4E91-95FC-CD53CD1BD648}"/>
          </ac:cxnSpMkLst>
        </pc:cxnChg>
        <pc:cxnChg chg="del mod topLvl">
          <ac:chgData name="Rishi Nicolai (DIGITAL CULTURE SPECIALIST)" userId="02fec64b-7fd1-49ec-b6ab-057bf8d8fb54" providerId="ADAL" clId="{A6A8B911-378E-4784-A277-EBB935499281}" dt="2020-03-13T08:50:44.750" v="11" actId="478"/>
          <ac:cxnSpMkLst>
            <pc:docMk/>
            <pc:sldMk cId="2745670394" sldId="8682"/>
            <ac:cxnSpMk id="120" creationId="{8F4CD3AC-31C2-4200-8024-44772AD8C132}"/>
          </ac:cxnSpMkLst>
        </pc:cxnChg>
        <pc:cxnChg chg="del mod topLvl">
          <ac:chgData name="Rishi Nicolai (DIGITAL CULTURE SPECIALIST)" userId="02fec64b-7fd1-49ec-b6ab-057bf8d8fb54" providerId="ADAL" clId="{A6A8B911-378E-4784-A277-EBB935499281}" dt="2020-03-13T08:50:44.750" v="11" actId="478"/>
          <ac:cxnSpMkLst>
            <pc:docMk/>
            <pc:sldMk cId="2745670394" sldId="8682"/>
            <ac:cxnSpMk id="121" creationId="{F686E836-4B93-4BA1-937B-CDD9504751A9}"/>
          </ac:cxnSpMkLst>
        </pc:cxnChg>
        <pc:cxnChg chg="mod">
          <ac:chgData name="Rishi Nicolai (DIGITAL CULTURE SPECIALIST)" userId="02fec64b-7fd1-49ec-b6ab-057bf8d8fb54" providerId="ADAL" clId="{A6A8B911-378E-4784-A277-EBB935499281}" dt="2020-03-13T08:55:57.555" v="99" actId="14100"/>
          <ac:cxnSpMkLst>
            <pc:docMk/>
            <pc:sldMk cId="2745670394" sldId="8682"/>
            <ac:cxnSpMk id="133" creationId="{ED06F489-2B8A-44BE-A190-D337BDD9047E}"/>
          </ac:cxnSpMkLst>
        </pc:cxnChg>
      </pc:sldChg>
      <pc:sldChg chg="modSp">
        <pc:chgData name="Rishi Nicolai (DIGITAL CULTURE SPECIALIST)" userId="02fec64b-7fd1-49ec-b6ab-057bf8d8fb54" providerId="ADAL" clId="{A6A8B911-378E-4784-A277-EBB935499281}" dt="2020-03-23T23:56:26.868" v="1412" actId="20577"/>
        <pc:sldMkLst>
          <pc:docMk/>
          <pc:sldMk cId="939464163" sldId="8684"/>
        </pc:sldMkLst>
        <pc:spChg chg="mod">
          <ac:chgData name="Rishi Nicolai (DIGITAL CULTURE SPECIALIST)" userId="02fec64b-7fd1-49ec-b6ab-057bf8d8fb54" providerId="ADAL" clId="{A6A8B911-378E-4784-A277-EBB935499281}" dt="2020-03-23T23:56:26.868" v="1412" actId="20577"/>
          <ac:spMkLst>
            <pc:docMk/>
            <pc:sldMk cId="939464163" sldId="8684"/>
            <ac:spMk id="2" creationId="{461D180A-7182-4DA8-9D20-073D52F5A6C3}"/>
          </ac:spMkLst>
        </pc:spChg>
      </pc:sldChg>
      <pc:sldChg chg="delSp modSp add del modTransition modAnim">
        <pc:chgData name="Rishi Nicolai (DIGITAL CULTURE SPECIALIST)" userId="02fec64b-7fd1-49ec-b6ab-057bf8d8fb54" providerId="ADAL" clId="{A6A8B911-378E-4784-A277-EBB935499281}" dt="2020-04-08T02:57:44.899" v="1500" actId="47"/>
        <pc:sldMkLst>
          <pc:docMk/>
          <pc:sldMk cId="2445963033" sldId="8686"/>
        </pc:sldMkLst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8" creationId="{9823CD33-C7FF-4FDB-A404-2A69A325D7DC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16" creationId="{FA4F4CC3-2C49-4E8B-87FE-CEAB7A5E0C60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17" creationId="{0BB0C2CC-7029-4389-9FB6-E04DBCE6A298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91" creationId="{6014B170-4488-400C-AE80-99BBC9228320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01" creationId="{02D170CA-2C82-4703-B799-0C3A4C351372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02" creationId="{40379CC9-2C41-497C-8EA3-CC25E6B21BAA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104" creationId="{E7A0F966-DF05-4611-99D5-8C010B389524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14" creationId="{ECA929EF-0E44-4E0E-B5CC-FC051B29D5F9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115" creationId="{DD564D6F-7C17-4780-AD94-E0B665025E1A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18" creationId="{6EB2107D-E95C-4EF5-B8B5-9E6B2C57ACF1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19" creationId="{1B599500-C2A3-4853-8894-C1E345331F8C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26" creationId="{E54EA7FF-CD89-461A-B4E7-B76A04C10B51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30" creationId="{5696E454-2129-4D3D-BD97-8F5DB01B828D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32" creationId="{BCF65BD3-62E7-47EE-AC13-7B8ED738BBA5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34" creationId="{D02667E3-7805-4651-BF32-B76C7E9DA0A3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46" creationId="{99D1CCB1-E46C-42D7-A5C1-90C1AC7DD648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162" creationId="{6D4442C9-40F3-4B7F-B176-D32A3CD2817B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71" creationId="{4B25142E-4AA3-4BBE-8EF7-C5A40EE8C273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72" creationId="{C2337EB7-CBFE-4371-9A11-AC5109C07774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81" creationId="{DA7EF70A-E286-4965-8854-A866018D7BFF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82" creationId="{B3080ED8-DA56-4D4D-B043-57C63759B4F9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85" creationId="{579496DF-34D9-402F-A846-AA0BB339888C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86" creationId="{D2DEA2C0-55C2-41B9-813C-D034CA5ABF06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87" creationId="{800872F2-9881-4A4D-8061-593360B06260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189" creationId="{B140FC06-D7D3-4C91-9D65-13317C44C27A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205" creationId="{2613D66B-49A2-435B-B04A-58C826590EDA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207" creationId="{FBE701FE-87AC-49EA-AE5A-DACB5CB3B40D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208" creationId="{CFCDA3FC-3FE5-42E8-87C1-199C7E88EAB6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209" creationId="{6CE19B16-F25A-4088-973F-5FA4FDA1A9C3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31" creationId="{1D21045B-8719-4A7B-B87A-5F3C0417BE11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34" creationId="{36F2B4E9-60ED-49E6-96EF-52DBC8D12C58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41" creationId="{BD984B38-6953-484D-B5AA-B3C81FF74FB5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43" creationId="{B03542C0-36DF-4F33-B396-A58789EA1A3A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46" creationId="{4E981CA2-BB5C-4CEF-AB7C-239F077FFBBE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49" creationId="{A915904D-6043-4464-A916-FAA63C2CF918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59" creationId="{CB24C380-1F93-45F2-8800-A309CA6F60CB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76" creationId="{9BF8E842-35B5-45ED-BD23-C2AF1F2590E3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85" creationId="{744D237C-3B04-4B21-A330-9F3D3D94F2D8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24.860" v="443" actId="165"/>
          <ac:spMkLst>
            <pc:docMk/>
            <pc:sldMk cId="2445963033" sldId="8686"/>
            <ac:spMk id="290" creationId="{777E4E22-9743-4E3F-8444-1FDE0B08FC50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293" creationId="{1A3C39C1-3E36-479A-BE89-47C110654056}"/>
          </ac:spMkLst>
        </pc:spChg>
        <pc:spChg chg="mod topLvl">
          <ac:chgData name="Rishi Nicolai (DIGITAL CULTURE SPECIALIST)" userId="02fec64b-7fd1-49ec-b6ab-057bf8d8fb54" providerId="ADAL" clId="{A6A8B911-378E-4784-A277-EBB935499281}" dt="2020-03-22T08:04:17.232" v="442" actId="165"/>
          <ac:spMkLst>
            <pc:docMk/>
            <pc:sldMk cId="2445963033" sldId="8686"/>
            <ac:spMk id="294" creationId="{1549BEF8-0EDA-46F7-A080-BDF5911DBEFA}"/>
          </ac:spMkLst>
        </pc:s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2" creationId="{389D5EEF-5DA9-4BAA-96FD-88E3589EE526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10" creationId="{2CF51BF9-9AAB-4587-9ED8-5CBD2C4EB583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12" creationId="{F3ED2EB2-7F12-477A-B9DB-E9B4A4F80441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22" creationId="{12692CE6-FFFC-4D08-9228-F06D86178EC3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26" creationId="{F5E41B54-38CA-4BD9-B955-BF3C804F6144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27" creationId="{74854BD3-D3FA-4328-8BF9-84E1569882C2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29" creationId="{501506DB-208B-4DB8-882F-B6A7AAB4F13D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47" creationId="{66E9DA80-4449-4F69-A6E8-C5860EDCD622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48" creationId="{1D6ADEEB-E9FD-430C-82C5-B6B4A0C584D2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51" creationId="{7EB0022B-CED0-4FF3-8349-1D6461CFBE26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53" creationId="{1F3FCBFB-C5AB-4BD2-9C62-D5F096B5C260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54" creationId="{C0A023B6-F93E-4E1F-A840-B4BDB758EE55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55" creationId="{A47AC167-CE16-4D40-B108-36D7DAD27587}"/>
          </ac:grpSpMkLst>
        </pc:grpChg>
        <pc:grpChg chg="del">
          <ac:chgData name="Rishi Nicolai (DIGITAL CULTURE SPECIALIST)" userId="02fec64b-7fd1-49ec-b6ab-057bf8d8fb54" providerId="ADAL" clId="{A6A8B911-378E-4784-A277-EBB935499281}" dt="2020-03-22T08:04:17.232" v="442" actId="165"/>
          <ac:grpSpMkLst>
            <pc:docMk/>
            <pc:sldMk cId="2445963033" sldId="8686"/>
            <ac:grpSpMk id="131" creationId="{D8B11E31-38CA-447A-823E-24169410FB75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163" creationId="{161D8907-309C-4AE7-8EB5-748CBA49AAA9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164" creationId="{A65EDABB-3112-4D57-903E-F5DD270AB4E5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166" creationId="{B0A11981-5EE7-4B5D-8978-0C1B9F20BF92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167" creationId="{7C0AF50D-79B5-4AF4-919D-68A2EB9B7843}"/>
          </ac:grpSpMkLst>
        </pc:grpChg>
        <pc:grpChg chg="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194" creationId="{4EDCDD17-E4E5-40CE-B860-F48CCF440905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196" creationId="{562F1E7B-FF4B-4316-A938-1A968B24B7CB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238" creationId="{393982F6-9709-4B99-8110-F44209B28B95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245" creationId="{77E4DC3E-740B-48A3-AACA-51C776594447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248" creationId="{DFB67DDD-F02D-4799-A05A-972E72DF6252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258" creationId="{617F98AB-99CE-4AE7-B1D3-A04972AC8AFC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274" creationId="{F7F84781-1623-4EF3-BB7E-EE680BDF00D0}"/>
          </ac:grpSpMkLst>
        </pc:grpChg>
        <pc:grpChg chg="del mod topLvl">
          <ac:chgData name="Rishi Nicolai (DIGITAL CULTURE SPECIALIST)" userId="02fec64b-7fd1-49ec-b6ab-057bf8d8fb54" providerId="ADAL" clId="{A6A8B911-378E-4784-A277-EBB935499281}" dt="2020-03-22T08:04:24.860" v="443" actId="165"/>
          <ac:grpSpMkLst>
            <pc:docMk/>
            <pc:sldMk cId="2445963033" sldId="8686"/>
            <ac:grpSpMk id="284" creationId="{4A3847DD-0E3C-4ACD-BE73-C63F69D49A3B}"/>
          </ac:grpSpMkLst>
        </pc:grp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11" creationId="{ACC267C6-8B58-4FFB-93E1-979C6774C6B9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13" creationId="{CB32CF11-0F8D-4E73-8DCF-1CBABA44992C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17.232" v="442" actId="165"/>
          <ac:picMkLst>
            <pc:docMk/>
            <pc:sldMk cId="2445963033" sldId="8686"/>
            <ac:picMk id="15" creationId="{A83DCB54-B733-448D-B4CA-A44D710440D5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17.232" v="442" actId="165"/>
          <ac:picMkLst>
            <pc:docMk/>
            <pc:sldMk cId="2445963033" sldId="8686"/>
            <ac:picMk id="28" creationId="{F38AB549-B24F-47A5-988B-72C7CA284886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17.232" v="442" actId="165"/>
          <ac:picMkLst>
            <pc:docMk/>
            <pc:sldMk cId="2445963033" sldId="8686"/>
            <ac:picMk id="44" creationId="{9FF05AAD-039E-4816-9643-19A12413555A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17.232" v="442" actId="165"/>
          <ac:picMkLst>
            <pc:docMk/>
            <pc:sldMk cId="2445963033" sldId="8686"/>
            <ac:picMk id="46" creationId="{D1353600-D449-426E-A721-857A868A4D36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17.232" v="442" actId="165"/>
          <ac:picMkLst>
            <pc:docMk/>
            <pc:sldMk cId="2445963033" sldId="8686"/>
            <ac:picMk id="89" creationId="{55502AF4-C395-46B8-8AC7-8C4CE85568BC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103" creationId="{7E631C3D-A3CC-4140-BB29-2394176C7EEE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17.232" v="442" actId="165"/>
          <ac:picMkLst>
            <pc:docMk/>
            <pc:sldMk cId="2445963033" sldId="8686"/>
            <ac:picMk id="128" creationId="{22616160-6001-4CD5-B6E8-3C9D64F16591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17.232" v="442" actId="165"/>
          <ac:picMkLst>
            <pc:docMk/>
            <pc:sldMk cId="2445963033" sldId="8686"/>
            <ac:picMk id="129" creationId="{A60AE223-326E-4328-B15A-B93D98BBEDB9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17.232" v="442" actId="165"/>
          <ac:picMkLst>
            <pc:docMk/>
            <pc:sldMk cId="2445963033" sldId="8686"/>
            <ac:picMk id="188" creationId="{88B58CCD-45CA-4226-A1D8-459AB2A9D433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27" creationId="{E5D41C1C-E3D8-4690-9D7F-789FFA41E515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32" creationId="{9B3D7D0C-D5FC-4DE2-BE0A-92A4DBBCAD0F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35" creationId="{1003A6EB-6A6D-45B5-B331-835E3951F75B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42" creationId="{0C0A3DEC-F10B-4C93-80B6-A34D8105D455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44" creationId="{A496A517-D771-43DC-B2C5-DF5F0937BF00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47" creationId="{F561437A-B267-4B4B-A1F4-2E1B31F3C42B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50" creationId="{214CBC3C-0CCF-4E1F-8CEC-F0F17958F75A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71" creationId="{1687522A-44B4-4444-A343-DE247A9E9182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83" creationId="{723E005E-E1C6-4405-A194-1A97EDF716D3}"/>
          </ac:picMkLst>
        </pc:picChg>
        <pc:picChg chg="mod topLvl">
          <ac:chgData name="Rishi Nicolai (DIGITAL CULTURE SPECIALIST)" userId="02fec64b-7fd1-49ec-b6ab-057bf8d8fb54" providerId="ADAL" clId="{A6A8B911-378E-4784-A277-EBB935499281}" dt="2020-03-22T08:04:24.860" v="443" actId="165"/>
          <ac:picMkLst>
            <pc:docMk/>
            <pc:sldMk cId="2445963033" sldId="8686"/>
            <ac:picMk id="286" creationId="{15674CAC-32B4-4814-B665-BCCCE42CA2D1}"/>
          </ac:picMkLst>
        </pc:pic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7" creationId="{2763669B-10AC-4998-881E-62FE48C0F8D7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9" creationId="{AACD87F7-853D-4AB2-8DFE-A69DB1A03B4E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21" creationId="{72EE5E26-E655-45D4-B22A-A57813133DD1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57" creationId="{2DE29794-4F41-452A-8ADA-B7CF8FE778C9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59" creationId="{3C1EC040-FB91-4884-9AC7-4E5582F87018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64" creationId="{FB51CD1F-A081-42E2-96AC-0FAA780BF1C5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92" creationId="{01831F1C-7AB9-4DB3-9FA3-1CA5C66E04DA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05" creationId="{BF6D48CF-5CD3-48BA-944C-8EA88E836B19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06" creationId="{C3FF49B0-FEA9-4121-8F93-85D823939A4F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09" creationId="{9E867E2F-ADFD-44C9-8979-B1392F848409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10" creationId="{8F8137FF-E51E-4694-928D-EB4B23C094A8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23" creationId="{7B532282-0197-4BAC-81FD-D7F1237B1D45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33" creationId="{ED06F489-2B8A-44BE-A190-D337BDD9047E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47" creationId="{2A3863C4-D484-4E4B-A394-D8F2BD472C9C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90" creationId="{025EB025-06B3-4935-9AF4-DE6CC04CC075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91" creationId="{FAACAB05-BEC7-4DD5-A83F-165DD74C1F4C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92" creationId="{AD338277-16E3-4AA8-8C42-A54A3C0865D1}"/>
          </ac:cxnSpMkLst>
        </pc:cxnChg>
        <pc:cxnChg chg="mod topLvl">
          <ac:chgData name="Rishi Nicolai (DIGITAL CULTURE SPECIALIST)" userId="02fec64b-7fd1-49ec-b6ab-057bf8d8fb54" providerId="ADAL" clId="{A6A8B911-378E-4784-A277-EBB935499281}" dt="2020-03-22T08:04:17.232" v="442" actId="165"/>
          <ac:cxnSpMkLst>
            <pc:docMk/>
            <pc:sldMk cId="2445963033" sldId="8686"/>
            <ac:cxnSpMk id="195" creationId="{6CEFFF5F-2CB8-4C8C-BF97-F48B56CE3300}"/>
          </ac:cxnSpMkLst>
        </pc:cxnChg>
      </pc:sldChg>
      <pc:sldChg chg="modSp">
        <pc:chgData name="Rishi Nicolai (DIGITAL CULTURE SPECIALIST)" userId="02fec64b-7fd1-49ec-b6ab-057bf8d8fb54" providerId="ADAL" clId="{A6A8B911-378E-4784-A277-EBB935499281}" dt="2020-03-23T09:47:10.576" v="775" actId="20577"/>
        <pc:sldMkLst>
          <pc:docMk/>
          <pc:sldMk cId="884312894" sldId="8687"/>
        </pc:sldMkLst>
        <pc:spChg chg="mod">
          <ac:chgData name="Rishi Nicolai (DIGITAL CULTURE SPECIALIST)" userId="02fec64b-7fd1-49ec-b6ab-057bf8d8fb54" providerId="ADAL" clId="{A6A8B911-378E-4784-A277-EBB935499281}" dt="2020-03-23T09:47:10.576" v="775" actId="20577"/>
          <ac:spMkLst>
            <pc:docMk/>
            <pc:sldMk cId="884312894" sldId="8687"/>
            <ac:spMk id="2" creationId="{5B3D1EE3-FA19-4E33-9033-74846274C93F}"/>
          </ac:spMkLst>
        </pc:spChg>
      </pc:sldChg>
      <pc:sldChg chg="addSp modSp add">
        <pc:chgData name="Rishi Nicolai (DIGITAL CULTURE SPECIALIST)" userId="02fec64b-7fd1-49ec-b6ab-057bf8d8fb54" providerId="ADAL" clId="{A6A8B911-378E-4784-A277-EBB935499281}" dt="2020-03-23T23:51:21.325" v="1394" actId="20577"/>
        <pc:sldMkLst>
          <pc:docMk/>
          <pc:sldMk cId="2087872664" sldId="8688"/>
        </pc:sldMkLst>
        <pc:spChg chg="mod">
          <ac:chgData name="Rishi Nicolai (DIGITAL CULTURE SPECIALIST)" userId="02fec64b-7fd1-49ec-b6ab-057bf8d8fb54" providerId="ADAL" clId="{A6A8B911-378E-4784-A277-EBB935499281}" dt="2020-03-23T23:47:43.028" v="957" actId="20577"/>
          <ac:spMkLst>
            <pc:docMk/>
            <pc:sldMk cId="2087872664" sldId="8688"/>
            <ac:spMk id="2" creationId="{BDA94042-7BCF-43A9-AEE6-0661BA093969}"/>
          </ac:spMkLst>
        </pc:spChg>
        <pc:spChg chg="add mod">
          <ac:chgData name="Rishi Nicolai (DIGITAL CULTURE SPECIALIST)" userId="02fec64b-7fd1-49ec-b6ab-057bf8d8fb54" providerId="ADAL" clId="{A6A8B911-378E-4784-A277-EBB935499281}" dt="2020-03-23T23:51:21.325" v="1394" actId="20577"/>
          <ac:spMkLst>
            <pc:docMk/>
            <pc:sldMk cId="2087872664" sldId="8688"/>
            <ac:spMk id="3" creationId="{1377FD3F-2295-4B31-B440-6536061679DD}"/>
          </ac:spMkLst>
        </pc:spChg>
      </pc:sldChg>
      <pc:sldChg chg="modAnim modNotesTx">
        <pc:chgData name="Rishi Nicolai (DIGITAL CULTURE SPECIALIST)" userId="02fec64b-7fd1-49ec-b6ab-057bf8d8fb54" providerId="ADAL" clId="{A6A8B911-378E-4784-A277-EBB935499281}" dt="2020-03-24T00:38:33.240" v="1417" actId="313"/>
        <pc:sldMkLst>
          <pc:docMk/>
          <pc:sldMk cId="4225572239" sldId="8689"/>
        </pc:sldMkLst>
      </pc:sldChg>
      <pc:sldMasterChg chg="delSldLayout">
        <pc:chgData name="Rishi Nicolai (DIGITAL CULTURE SPECIALIST)" userId="02fec64b-7fd1-49ec-b6ab-057bf8d8fb54" providerId="ADAL" clId="{A6A8B911-378E-4784-A277-EBB935499281}" dt="2020-03-24T00:37:54.216" v="1413" actId="47"/>
        <pc:sldMasterMkLst>
          <pc:docMk/>
          <pc:sldMasterMk cId="2668992211" sldId="2147483676"/>
        </pc:sldMasterMkLst>
        <pc:sldLayoutChg chg="del">
          <pc:chgData name="Rishi Nicolai (DIGITAL CULTURE SPECIALIST)" userId="02fec64b-7fd1-49ec-b6ab-057bf8d8fb54" providerId="ADAL" clId="{A6A8B911-378E-4784-A277-EBB935499281}" dt="2020-03-24T00:37:54.216" v="1413" actId="47"/>
          <pc:sldLayoutMkLst>
            <pc:docMk/>
            <pc:sldMasterMk cId="2668992211" sldId="2147483676"/>
            <pc:sldLayoutMk cId="296857618" sldId="2147483711"/>
          </pc:sldLayoutMkLst>
        </pc:sldLayoutChg>
        <pc:sldLayoutChg chg="del">
          <pc:chgData name="Rishi Nicolai (DIGITAL CULTURE SPECIALIST)" userId="02fec64b-7fd1-49ec-b6ab-057bf8d8fb54" providerId="ADAL" clId="{A6A8B911-378E-4784-A277-EBB935499281}" dt="2020-03-24T00:37:54.216" v="1413" actId="47"/>
          <pc:sldLayoutMkLst>
            <pc:docMk/>
            <pc:sldMasterMk cId="2668992211" sldId="2147483676"/>
            <pc:sldLayoutMk cId="801835177" sldId="2147483712"/>
          </pc:sldLayoutMkLst>
        </pc:sldLayoutChg>
      </pc:sldMasterChg>
    </pc:docChg>
  </pc:docChgLst>
  <pc:docChgLst>
    <pc:chgData name="Rishi Nicolai (DIGITAL CULTURE SPECIALIST)" userId="02fec64b-7fd1-49ec-b6ab-057bf8d8fb54" providerId="ADAL" clId="{ED405A77-B31A-40D7-8C43-E0A7B5543E9F}"/>
    <pc:docChg chg="undo custSel mod addSld delSld modSld sldOrd">
      <pc:chgData name="Rishi Nicolai (DIGITAL CULTURE SPECIALIST)" userId="02fec64b-7fd1-49ec-b6ab-057bf8d8fb54" providerId="ADAL" clId="{ED405A77-B31A-40D7-8C43-E0A7B5543E9F}" dt="2020-01-07T00:19:05.350" v="576" actId="1076"/>
      <pc:docMkLst>
        <pc:docMk/>
      </pc:docMkLst>
      <pc:sldChg chg="modSp">
        <pc:chgData name="Rishi Nicolai (DIGITAL CULTURE SPECIALIST)" userId="02fec64b-7fd1-49ec-b6ab-057bf8d8fb54" providerId="ADAL" clId="{ED405A77-B31A-40D7-8C43-E0A7B5543E9F}" dt="2020-01-07T00:09:49.579" v="343" actId="20577"/>
        <pc:sldMkLst>
          <pc:docMk/>
          <pc:sldMk cId="2094061337" sldId="267"/>
        </pc:sldMkLst>
        <pc:spChg chg="mod">
          <ac:chgData name="Rishi Nicolai (DIGITAL CULTURE SPECIALIST)" userId="02fec64b-7fd1-49ec-b6ab-057bf8d8fb54" providerId="ADAL" clId="{ED405A77-B31A-40D7-8C43-E0A7B5543E9F}" dt="2020-01-07T00:09:49.579" v="343" actId="20577"/>
          <ac:spMkLst>
            <pc:docMk/>
            <pc:sldMk cId="2094061337" sldId="267"/>
            <ac:spMk id="3" creationId="{E501477C-3327-4651-B492-560C1D7B2E9B}"/>
          </ac:spMkLst>
        </pc:spChg>
      </pc:sldChg>
      <pc:sldChg chg="addSp delSp modSp mod ord setBg modClrScheme chgLayout">
        <pc:chgData name="Rishi Nicolai (DIGITAL CULTURE SPECIALIST)" userId="02fec64b-7fd1-49ec-b6ab-057bf8d8fb54" providerId="ADAL" clId="{ED405A77-B31A-40D7-8C43-E0A7B5543E9F}" dt="2020-01-07T00:17:12.632" v="559" actId="20577"/>
        <pc:sldMkLst>
          <pc:docMk/>
          <pc:sldMk cId="1302962270" sldId="272"/>
        </pc:sldMkLst>
        <pc:spChg chg="mod">
          <ac:chgData name="Rishi Nicolai (DIGITAL CULTURE SPECIALIST)" userId="02fec64b-7fd1-49ec-b6ab-057bf8d8fb54" providerId="ADAL" clId="{ED405A77-B31A-40D7-8C43-E0A7B5543E9F}" dt="2020-01-07T00:13:47.939" v="469" actId="26606"/>
          <ac:spMkLst>
            <pc:docMk/>
            <pc:sldMk cId="1302962270" sldId="272"/>
            <ac:spMk id="2" creationId="{0E111D4D-CB69-4680-AA3E-D6D2B745A251}"/>
          </ac:spMkLst>
        </pc:spChg>
        <pc:spChg chg="mod ord">
          <ac:chgData name="Rishi Nicolai (DIGITAL CULTURE SPECIALIST)" userId="02fec64b-7fd1-49ec-b6ab-057bf8d8fb54" providerId="ADAL" clId="{ED405A77-B31A-40D7-8C43-E0A7B5543E9F}" dt="2020-01-07T00:14:41.363" v="516" actId="20577"/>
          <ac:spMkLst>
            <pc:docMk/>
            <pc:sldMk cId="1302962270" sldId="272"/>
            <ac:spMk id="3" creationId="{72CBF32C-3A28-4C62-9065-9ECEEC5101F1}"/>
          </ac:spMkLst>
        </pc:spChg>
        <pc:spChg chg="mod ord">
          <ac:chgData name="Rishi Nicolai (DIGITAL CULTURE SPECIALIST)" userId="02fec64b-7fd1-49ec-b6ab-057bf8d8fb54" providerId="ADAL" clId="{ED405A77-B31A-40D7-8C43-E0A7B5543E9F}" dt="2020-01-07T00:14:36.727" v="506" actId="20577"/>
          <ac:spMkLst>
            <pc:docMk/>
            <pc:sldMk cId="1302962270" sldId="272"/>
            <ac:spMk id="4" creationId="{600BAE1A-08AA-46BB-9009-2AC6CCC5213E}"/>
          </ac:spMkLst>
        </pc:spChg>
        <pc:spChg chg="mod">
          <ac:chgData name="Rishi Nicolai (DIGITAL CULTURE SPECIALIST)" userId="02fec64b-7fd1-49ec-b6ab-057bf8d8fb54" providerId="ADAL" clId="{ED405A77-B31A-40D7-8C43-E0A7B5543E9F}" dt="2020-01-07T00:14:31.828" v="496" actId="20577"/>
          <ac:spMkLst>
            <pc:docMk/>
            <pc:sldMk cId="1302962270" sldId="272"/>
            <ac:spMk id="5" creationId="{4C3B714C-2C71-410A-878F-610C4E7F088B}"/>
          </ac:spMkLst>
        </pc:spChg>
        <pc:spChg chg="add mod">
          <ac:chgData name="Rishi Nicolai (DIGITAL CULTURE SPECIALIST)" userId="02fec64b-7fd1-49ec-b6ab-057bf8d8fb54" providerId="ADAL" clId="{ED405A77-B31A-40D7-8C43-E0A7B5543E9F}" dt="2020-01-07T00:14:01.470" v="470"/>
          <ac:spMkLst>
            <pc:docMk/>
            <pc:sldMk cId="1302962270" sldId="272"/>
            <ac:spMk id="6" creationId="{84FADAFA-2F80-49C8-9EB1-75464841E00E}"/>
          </ac:spMkLst>
        </pc:spChg>
        <pc:spChg chg="add mod">
          <ac:chgData name="Rishi Nicolai (DIGITAL CULTURE SPECIALIST)" userId="02fec64b-7fd1-49ec-b6ab-057bf8d8fb54" providerId="ADAL" clId="{ED405A77-B31A-40D7-8C43-E0A7B5543E9F}" dt="2020-01-07T00:17:12.632" v="559" actId="20577"/>
          <ac:spMkLst>
            <pc:docMk/>
            <pc:sldMk cId="1302962270" sldId="272"/>
            <ac:spMk id="7" creationId="{61DF0FD9-7913-4ACC-9321-C2687531493C}"/>
          </ac:spMkLst>
        </pc:spChg>
        <pc:spChg chg="add mod">
          <ac:chgData name="Rishi Nicolai (DIGITAL CULTURE SPECIALIST)" userId="02fec64b-7fd1-49ec-b6ab-057bf8d8fb54" providerId="ADAL" clId="{ED405A77-B31A-40D7-8C43-E0A7B5543E9F}" dt="2020-01-07T00:14:11.118" v="471" actId="478"/>
          <ac:spMkLst>
            <pc:docMk/>
            <pc:sldMk cId="1302962270" sldId="272"/>
            <ac:spMk id="9" creationId="{791AB3AC-2316-4A58-965F-7F0D93391DED}"/>
          </ac:spMkLst>
        </pc:spChg>
        <pc:spChg chg="add mod">
          <ac:chgData name="Rishi Nicolai (DIGITAL CULTURE SPECIALIST)" userId="02fec64b-7fd1-49ec-b6ab-057bf8d8fb54" providerId="ADAL" clId="{ED405A77-B31A-40D7-8C43-E0A7B5543E9F}" dt="2020-01-07T00:14:12.265" v="472" actId="478"/>
          <ac:spMkLst>
            <pc:docMk/>
            <pc:sldMk cId="1302962270" sldId="272"/>
            <ac:spMk id="11" creationId="{7326CAD2-79D4-4E19-9BF5-BCB081E847EA}"/>
          </ac:spMkLst>
        </pc:spChg>
        <pc:spChg chg="add mod">
          <ac:chgData name="Rishi Nicolai (DIGITAL CULTURE SPECIALIST)" userId="02fec64b-7fd1-49ec-b6ab-057bf8d8fb54" providerId="ADAL" clId="{ED405A77-B31A-40D7-8C43-E0A7B5543E9F}" dt="2020-01-07T00:14:13.930" v="473" actId="478"/>
          <ac:spMkLst>
            <pc:docMk/>
            <pc:sldMk cId="1302962270" sldId="272"/>
            <ac:spMk id="13" creationId="{6F4648D6-FD02-4C68-A419-F75D8BB4B74C}"/>
          </ac:spMkLst>
        </pc:spChg>
        <pc:spChg chg="add del mod">
          <ac:chgData name="Rishi Nicolai (DIGITAL CULTURE SPECIALIST)" userId="02fec64b-7fd1-49ec-b6ab-057bf8d8fb54" providerId="ADAL" clId="{ED405A77-B31A-40D7-8C43-E0A7B5543E9F}" dt="2020-01-07T00:13:47.939" v="469" actId="26606"/>
          <ac:spMkLst>
            <pc:docMk/>
            <pc:sldMk cId="1302962270" sldId="272"/>
            <ac:spMk id="23" creationId="{F5AFDA00-01CF-4859-8330-0D71EA304442}"/>
          </ac:spMkLst>
        </pc:spChg>
        <pc:spChg chg="add del mod">
          <ac:chgData name="Rishi Nicolai (DIGITAL CULTURE SPECIALIST)" userId="02fec64b-7fd1-49ec-b6ab-057bf8d8fb54" providerId="ADAL" clId="{ED405A77-B31A-40D7-8C43-E0A7B5543E9F}" dt="2020-01-07T00:13:47.939" v="469" actId="26606"/>
          <ac:spMkLst>
            <pc:docMk/>
            <pc:sldMk cId="1302962270" sldId="272"/>
            <ac:spMk id="25" creationId="{008D5837-8A66-401F-A372-A11399C0C1D6}"/>
          </ac:spMkLst>
        </pc:spChg>
        <pc:picChg chg="del mod ord">
          <ac:chgData name="Rishi Nicolai (DIGITAL CULTURE SPECIALIST)" userId="02fec64b-7fd1-49ec-b6ab-057bf8d8fb54" providerId="ADAL" clId="{ED405A77-B31A-40D7-8C43-E0A7B5543E9F}" dt="2020-01-07T00:14:12.265" v="472" actId="478"/>
          <ac:picMkLst>
            <pc:docMk/>
            <pc:sldMk cId="1302962270" sldId="272"/>
            <ac:picMk id="14" creationId="{443C8AB6-7A63-4FF7-99F1-D03CE99C0314}"/>
          </ac:picMkLst>
        </pc:picChg>
        <pc:picChg chg="del mod ord">
          <ac:chgData name="Rishi Nicolai (DIGITAL CULTURE SPECIALIST)" userId="02fec64b-7fd1-49ec-b6ab-057bf8d8fb54" providerId="ADAL" clId="{ED405A77-B31A-40D7-8C43-E0A7B5543E9F}" dt="2020-01-07T00:14:11.118" v="471" actId="478"/>
          <ac:picMkLst>
            <pc:docMk/>
            <pc:sldMk cId="1302962270" sldId="272"/>
            <ac:picMk id="16" creationId="{0731CA20-7C88-4391-ACC4-22D58418B2A2}"/>
          </ac:picMkLst>
        </pc:picChg>
        <pc:picChg chg="del mod ord">
          <ac:chgData name="Rishi Nicolai (DIGITAL CULTURE SPECIALIST)" userId="02fec64b-7fd1-49ec-b6ab-057bf8d8fb54" providerId="ADAL" clId="{ED405A77-B31A-40D7-8C43-E0A7B5543E9F}" dt="2020-01-07T00:14:13.930" v="473" actId="478"/>
          <ac:picMkLst>
            <pc:docMk/>
            <pc:sldMk cId="1302962270" sldId="272"/>
            <ac:picMk id="18" creationId="{FFCF1E1F-FFDA-4AF9-9F72-6ACBA655F3DB}"/>
          </ac:picMkLst>
        </pc:picChg>
      </pc:sldChg>
      <pc:sldChg chg="modSp">
        <pc:chgData name="Rishi Nicolai (DIGITAL CULTURE SPECIALIST)" userId="02fec64b-7fd1-49ec-b6ab-057bf8d8fb54" providerId="ADAL" clId="{ED405A77-B31A-40D7-8C43-E0A7B5543E9F}" dt="2020-01-07T00:09:31.185" v="340" actId="20577"/>
        <pc:sldMkLst>
          <pc:docMk/>
          <pc:sldMk cId="110898965" sldId="284"/>
        </pc:sldMkLst>
        <pc:spChg chg="mod">
          <ac:chgData name="Rishi Nicolai (DIGITAL CULTURE SPECIALIST)" userId="02fec64b-7fd1-49ec-b6ab-057bf8d8fb54" providerId="ADAL" clId="{ED405A77-B31A-40D7-8C43-E0A7B5543E9F}" dt="2020-01-07T00:09:31.185" v="340" actId="20577"/>
          <ac:spMkLst>
            <pc:docMk/>
            <pc:sldMk cId="110898965" sldId="284"/>
            <ac:spMk id="7" creationId="{B5B20D92-C3B3-415E-98D3-AF1BBCFF879B}"/>
          </ac:spMkLst>
        </pc:spChg>
      </pc:sldChg>
      <pc:sldChg chg="addSp delSp modSp ord">
        <pc:chgData name="Rishi Nicolai (DIGITAL CULTURE SPECIALIST)" userId="02fec64b-7fd1-49ec-b6ab-057bf8d8fb54" providerId="ADAL" clId="{ED405A77-B31A-40D7-8C43-E0A7B5543E9F}" dt="2020-01-07T00:19:05.350" v="576" actId="1076"/>
        <pc:sldMkLst>
          <pc:docMk/>
          <pc:sldMk cId="2043827479" sldId="285"/>
        </pc:sldMkLst>
        <pc:spChg chg="mod">
          <ac:chgData name="Rishi Nicolai (DIGITAL CULTURE SPECIALIST)" userId="02fec64b-7fd1-49ec-b6ab-057bf8d8fb54" providerId="ADAL" clId="{ED405A77-B31A-40D7-8C43-E0A7B5543E9F}" dt="2020-01-07T00:10:45.916" v="366" actId="20577"/>
          <ac:spMkLst>
            <pc:docMk/>
            <pc:sldMk cId="2043827479" sldId="285"/>
            <ac:spMk id="2" creationId="{09DA0D0D-7CF9-45C0-A529-56DCEE5AFD50}"/>
          </ac:spMkLst>
        </pc:spChg>
        <pc:spChg chg="del">
          <ac:chgData name="Rishi Nicolai (DIGITAL CULTURE SPECIALIST)" userId="02fec64b-7fd1-49ec-b6ab-057bf8d8fb54" providerId="ADAL" clId="{ED405A77-B31A-40D7-8C43-E0A7B5543E9F}" dt="2020-01-07T00:17:39.408" v="560" actId="478"/>
          <ac:spMkLst>
            <pc:docMk/>
            <pc:sldMk cId="2043827479" sldId="285"/>
            <ac:spMk id="3" creationId="{AF32EBBB-52D9-4773-8A0B-33868647B752}"/>
          </ac:spMkLst>
        </pc:spChg>
        <pc:spChg chg="mod">
          <ac:chgData name="Rishi Nicolai (DIGITAL CULTURE SPECIALIST)" userId="02fec64b-7fd1-49ec-b6ab-057bf8d8fb54" providerId="ADAL" clId="{ED405A77-B31A-40D7-8C43-E0A7B5543E9F}" dt="2020-01-07T00:18:43.508" v="570" actId="1076"/>
          <ac:spMkLst>
            <pc:docMk/>
            <pc:sldMk cId="2043827479" sldId="285"/>
            <ac:spMk id="4" creationId="{41C02727-5BB7-4611-AB4F-0E43B7A617E2}"/>
          </ac:spMkLst>
        </pc:spChg>
        <pc:spChg chg="add del mod">
          <ac:chgData name="Rishi Nicolai (DIGITAL CULTURE SPECIALIST)" userId="02fec64b-7fd1-49ec-b6ab-057bf8d8fb54" providerId="ADAL" clId="{ED405A77-B31A-40D7-8C43-E0A7B5543E9F}" dt="2020-01-07T00:17:41.912" v="561" actId="478"/>
          <ac:spMkLst>
            <pc:docMk/>
            <pc:sldMk cId="2043827479" sldId="285"/>
            <ac:spMk id="6" creationId="{16BD994D-4AB9-4BEE-9CAB-42BA94998FFC}"/>
          </ac:spMkLst>
        </pc:spChg>
        <pc:picChg chg="add mod">
          <ac:chgData name="Rishi Nicolai (DIGITAL CULTURE SPECIALIST)" userId="02fec64b-7fd1-49ec-b6ab-057bf8d8fb54" providerId="ADAL" clId="{ED405A77-B31A-40D7-8C43-E0A7B5543E9F}" dt="2020-01-07T00:18:57.827" v="574" actId="1076"/>
          <ac:picMkLst>
            <pc:docMk/>
            <pc:sldMk cId="2043827479" sldId="285"/>
            <ac:picMk id="7" creationId="{4D81471E-D520-4AD1-8C53-EF74F2A3D9C7}"/>
          </ac:picMkLst>
        </pc:picChg>
        <pc:picChg chg="add mod">
          <ac:chgData name="Rishi Nicolai (DIGITAL CULTURE SPECIALIST)" userId="02fec64b-7fd1-49ec-b6ab-057bf8d8fb54" providerId="ADAL" clId="{ED405A77-B31A-40D7-8C43-E0A7B5543E9F}" dt="2020-01-07T00:18:46.318" v="571" actId="1076"/>
          <ac:picMkLst>
            <pc:docMk/>
            <pc:sldMk cId="2043827479" sldId="285"/>
            <ac:picMk id="8" creationId="{14D693C2-EEB3-47B6-B168-CE9AF6C4C8E0}"/>
          </ac:picMkLst>
        </pc:picChg>
        <pc:picChg chg="add mod">
          <ac:chgData name="Rishi Nicolai (DIGITAL CULTURE SPECIALIST)" userId="02fec64b-7fd1-49ec-b6ab-057bf8d8fb54" providerId="ADAL" clId="{ED405A77-B31A-40D7-8C43-E0A7B5543E9F}" dt="2020-01-07T00:18:30.680" v="567" actId="207"/>
          <ac:picMkLst>
            <pc:docMk/>
            <pc:sldMk cId="2043827479" sldId="285"/>
            <ac:picMk id="9" creationId="{082496B8-C003-4167-9108-6F37BC69A28C}"/>
          </ac:picMkLst>
        </pc:picChg>
        <pc:picChg chg="add mod">
          <ac:chgData name="Rishi Nicolai (DIGITAL CULTURE SPECIALIST)" userId="02fec64b-7fd1-49ec-b6ab-057bf8d8fb54" providerId="ADAL" clId="{ED405A77-B31A-40D7-8C43-E0A7B5543E9F}" dt="2020-01-07T00:18:39.572" v="569" actId="207"/>
          <ac:picMkLst>
            <pc:docMk/>
            <pc:sldMk cId="2043827479" sldId="285"/>
            <ac:picMk id="10" creationId="{51A58B97-6032-4BDD-8DAA-A456A3292E6B}"/>
          </ac:picMkLst>
        </pc:picChg>
        <pc:picChg chg="add mod">
          <ac:chgData name="Rishi Nicolai (DIGITAL CULTURE SPECIALIST)" userId="02fec64b-7fd1-49ec-b6ab-057bf8d8fb54" providerId="ADAL" clId="{ED405A77-B31A-40D7-8C43-E0A7B5543E9F}" dt="2020-01-07T00:19:05.350" v="576" actId="1076"/>
          <ac:picMkLst>
            <pc:docMk/>
            <pc:sldMk cId="2043827479" sldId="285"/>
            <ac:picMk id="11" creationId="{64056067-9327-4250-A171-970AE6BC9E22}"/>
          </ac:picMkLst>
        </pc:picChg>
      </pc:sldChg>
      <pc:sldChg chg="delSp modSp">
        <pc:chgData name="Rishi Nicolai (DIGITAL CULTURE SPECIALIST)" userId="02fec64b-7fd1-49ec-b6ab-057bf8d8fb54" providerId="ADAL" clId="{ED405A77-B31A-40D7-8C43-E0A7B5543E9F}" dt="2020-01-07T00:04:46.488" v="73" actId="20577"/>
        <pc:sldMkLst>
          <pc:docMk/>
          <pc:sldMk cId="3565962774" sldId="2044"/>
        </pc:sldMkLst>
        <pc:spChg chg="mod">
          <ac:chgData name="Rishi Nicolai (DIGITAL CULTURE SPECIALIST)" userId="02fec64b-7fd1-49ec-b6ab-057bf8d8fb54" providerId="ADAL" clId="{ED405A77-B31A-40D7-8C43-E0A7B5543E9F}" dt="2020-01-07T00:03:28.129" v="57" actId="20577"/>
          <ac:spMkLst>
            <pc:docMk/>
            <pc:sldMk cId="3565962774" sldId="2044"/>
            <ac:spMk id="2" creationId="{00000000-0000-0000-0000-000000000000}"/>
          </ac:spMkLst>
        </pc:spChg>
        <pc:spChg chg="mod">
          <ac:chgData name="Rishi Nicolai (DIGITAL CULTURE SPECIALIST)" userId="02fec64b-7fd1-49ec-b6ab-057bf8d8fb54" providerId="ADAL" clId="{ED405A77-B31A-40D7-8C43-E0A7B5543E9F}" dt="2020-01-07T00:04:22.624" v="67" actId="1076"/>
          <ac:spMkLst>
            <pc:docMk/>
            <pc:sldMk cId="3565962774" sldId="2044"/>
            <ac:spMk id="5" creationId="{C3D527B3-CAF9-40B4-B686-B11D8D9C0FCD}"/>
          </ac:spMkLst>
        </pc:spChg>
        <pc:spChg chg="mod">
          <ac:chgData name="Rishi Nicolai (DIGITAL CULTURE SPECIALIST)" userId="02fec64b-7fd1-49ec-b6ab-057bf8d8fb54" providerId="ADAL" clId="{ED405A77-B31A-40D7-8C43-E0A7B5543E9F}" dt="2020-01-07T00:04:27.161" v="68" actId="1076"/>
          <ac:spMkLst>
            <pc:docMk/>
            <pc:sldMk cId="3565962774" sldId="2044"/>
            <ac:spMk id="11" creationId="{2DD1E8A6-157D-45CB-BF00-7F2347BB9EB6}"/>
          </ac:spMkLst>
        </pc:spChg>
        <pc:spChg chg="mod">
          <ac:chgData name="Rishi Nicolai (DIGITAL CULTURE SPECIALIST)" userId="02fec64b-7fd1-49ec-b6ab-057bf8d8fb54" providerId="ADAL" clId="{ED405A77-B31A-40D7-8C43-E0A7B5543E9F}" dt="2020-01-07T00:04:46.488" v="73" actId="20577"/>
          <ac:spMkLst>
            <pc:docMk/>
            <pc:sldMk cId="3565962774" sldId="2044"/>
            <ac:spMk id="12" creationId="{6D6CAB43-A9A0-4C1C-ADF1-5DDCD2E027F7}"/>
          </ac:spMkLst>
        </pc:spChg>
        <pc:picChg chg="del">
          <ac:chgData name="Rishi Nicolai (DIGITAL CULTURE SPECIALIST)" userId="02fec64b-7fd1-49ec-b6ab-057bf8d8fb54" providerId="ADAL" clId="{ED405A77-B31A-40D7-8C43-E0A7B5543E9F}" dt="2020-01-07T00:00:33.450" v="0" actId="478"/>
          <ac:picMkLst>
            <pc:docMk/>
            <pc:sldMk cId="3565962774" sldId="2044"/>
            <ac:picMk id="9" creationId="{05CB5233-785E-4F3E-B33D-5400097587CB}"/>
          </ac:picMkLst>
        </pc:picChg>
      </pc:sldChg>
      <pc:sldChg chg="modSp add">
        <pc:chgData name="Rishi Nicolai (DIGITAL CULTURE SPECIALIST)" userId="02fec64b-7fd1-49ec-b6ab-057bf8d8fb54" providerId="ADAL" clId="{ED405A77-B31A-40D7-8C43-E0A7B5543E9F}" dt="2020-01-07T00:08:06.238" v="210" actId="207"/>
        <pc:sldMkLst>
          <pc:docMk/>
          <pc:sldMk cId="3604517674" sldId="2086"/>
        </pc:sldMkLst>
        <pc:spChg chg="mod">
          <ac:chgData name="Rishi Nicolai (DIGITAL CULTURE SPECIALIST)" userId="02fec64b-7fd1-49ec-b6ab-057bf8d8fb54" providerId="ADAL" clId="{ED405A77-B31A-40D7-8C43-E0A7B5543E9F}" dt="2020-01-07T00:08:06.238" v="210" actId="207"/>
          <ac:spMkLst>
            <pc:docMk/>
            <pc:sldMk cId="3604517674" sldId="2086"/>
            <ac:spMk id="4" creationId="{1584507D-220A-4798-8C39-1BDF7C705640}"/>
          </ac:spMkLst>
        </pc:spChg>
      </pc:sldChg>
      <pc:sldChg chg="modSp">
        <pc:chgData name="Rishi Nicolai (DIGITAL CULTURE SPECIALIST)" userId="02fec64b-7fd1-49ec-b6ab-057bf8d8fb54" providerId="ADAL" clId="{ED405A77-B31A-40D7-8C43-E0A7B5543E9F}" dt="2020-01-07T00:08:36.165" v="252" actId="20577"/>
        <pc:sldMkLst>
          <pc:docMk/>
          <pc:sldMk cId="920743649" sldId="2087"/>
        </pc:sldMkLst>
        <pc:spChg chg="mod">
          <ac:chgData name="Rishi Nicolai (DIGITAL CULTURE SPECIALIST)" userId="02fec64b-7fd1-49ec-b6ab-057bf8d8fb54" providerId="ADAL" clId="{ED405A77-B31A-40D7-8C43-E0A7B5543E9F}" dt="2020-01-07T00:08:36.165" v="252" actId="20577"/>
          <ac:spMkLst>
            <pc:docMk/>
            <pc:sldMk cId="920743649" sldId="2087"/>
            <ac:spMk id="4" creationId="{1584507D-220A-4798-8C39-1BDF7C705640}"/>
          </ac:spMkLst>
        </pc:spChg>
      </pc:sldChg>
      <pc:sldChg chg="modSp add">
        <pc:chgData name="Rishi Nicolai (DIGITAL CULTURE SPECIALIST)" userId="02fec64b-7fd1-49ec-b6ab-057bf8d8fb54" providerId="ADAL" clId="{ED405A77-B31A-40D7-8C43-E0A7B5543E9F}" dt="2020-01-07T00:08:57.004" v="273" actId="20577"/>
        <pc:sldMkLst>
          <pc:docMk/>
          <pc:sldMk cId="1067916212" sldId="2088"/>
        </pc:sldMkLst>
        <pc:spChg chg="mod">
          <ac:chgData name="Rishi Nicolai (DIGITAL CULTURE SPECIALIST)" userId="02fec64b-7fd1-49ec-b6ab-057bf8d8fb54" providerId="ADAL" clId="{ED405A77-B31A-40D7-8C43-E0A7B5543E9F}" dt="2020-01-07T00:08:57.004" v="273" actId="20577"/>
          <ac:spMkLst>
            <pc:docMk/>
            <pc:sldMk cId="1067916212" sldId="2088"/>
            <ac:spMk id="4" creationId="{1584507D-220A-4798-8C39-1BDF7C705640}"/>
          </ac:spMkLst>
        </pc:spChg>
      </pc:sldChg>
      <pc:sldChg chg="add del">
        <pc:chgData name="Rishi Nicolai (DIGITAL CULTURE SPECIALIST)" userId="02fec64b-7fd1-49ec-b6ab-057bf8d8fb54" providerId="ADAL" clId="{ED405A77-B31A-40D7-8C43-E0A7B5543E9F}" dt="2020-01-07T00:10:27.683" v="345"/>
        <pc:sldMkLst>
          <pc:docMk/>
          <pc:sldMk cId="4215031898" sldId="2089"/>
        </pc:sldMkLst>
      </pc:sldChg>
    </pc:docChg>
  </pc:docChgLst>
  <pc:docChgLst>
    <pc:chgData name="Rishi Nicolai (DIGITAL CULTURE SPECIALIST)" userId="02fec64b-7fd1-49ec-b6ab-057bf8d8fb54" providerId="ADAL" clId="{5A88AB99-4B42-4E96-8084-051CC64D672F}"/>
    <pc:docChg chg="custSel delSld modSld modSection">
      <pc:chgData name="Rishi Nicolai (DIGITAL CULTURE SPECIALIST)" userId="02fec64b-7fd1-49ec-b6ab-057bf8d8fb54" providerId="ADAL" clId="{5A88AB99-4B42-4E96-8084-051CC64D672F}" dt="2020-05-27T08:50:22.061" v="73" actId="404"/>
      <pc:docMkLst>
        <pc:docMk/>
      </pc:docMkLst>
      <pc:sldChg chg="modSp mod">
        <pc:chgData name="Rishi Nicolai (DIGITAL CULTURE SPECIALIST)" userId="02fec64b-7fd1-49ec-b6ab-057bf8d8fb54" providerId="ADAL" clId="{5A88AB99-4B42-4E96-8084-051CC64D672F}" dt="2020-05-27T08:50:22.061" v="73" actId="404"/>
        <pc:sldMkLst>
          <pc:docMk/>
          <pc:sldMk cId="1876972166" sldId="282"/>
        </pc:sldMkLst>
        <pc:spChg chg="mod">
          <ac:chgData name="Rishi Nicolai (DIGITAL CULTURE SPECIALIST)" userId="02fec64b-7fd1-49ec-b6ab-057bf8d8fb54" providerId="ADAL" clId="{5A88AB99-4B42-4E96-8084-051CC64D672F}" dt="2020-05-27T08:50:22.061" v="73" actId="404"/>
          <ac:spMkLst>
            <pc:docMk/>
            <pc:sldMk cId="1876972166" sldId="282"/>
            <ac:spMk id="5" creationId="{70AE714E-1883-494F-9ADD-A3CFCC49A8A2}"/>
          </ac:spMkLst>
        </pc:spChg>
      </pc:sldChg>
      <pc:sldChg chg="modSp mod">
        <pc:chgData name="Rishi Nicolai (DIGITAL CULTURE SPECIALIST)" userId="02fec64b-7fd1-49ec-b6ab-057bf8d8fb54" providerId="ADAL" clId="{5A88AB99-4B42-4E96-8084-051CC64D672F}" dt="2020-05-27T08:47:49.877" v="18" actId="20577"/>
        <pc:sldMkLst>
          <pc:docMk/>
          <pc:sldMk cId="110898965" sldId="284"/>
        </pc:sldMkLst>
        <pc:spChg chg="mod">
          <ac:chgData name="Rishi Nicolai (DIGITAL CULTURE SPECIALIST)" userId="02fec64b-7fd1-49ec-b6ab-057bf8d8fb54" providerId="ADAL" clId="{5A88AB99-4B42-4E96-8084-051CC64D672F}" dt="2020-05-27T08:47:49.877" v="18" actId="20577"/>
          <ac:spMkLst>
            <pc:docMk/>
            <pc:sldMk cId="110898965" sldId="284"/>
            <ac:spMk id="7" creationId="{B5B20D92-C3B3-415E-98D3-AF1BBCFF879B}"/>
          </ac:spMkLst>
        </pc:spChg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3609567045" sldId="8692"/>
        </pc:sldMkLst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2323541499" sldId="8693"/>
        </pc:sldMkLst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487009495" sldId="8694"/>
        </pc:sldMkLst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4084542" sldId="8695"/>
        </pc:sldMkLst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408548028" sldId="8696"/>
        </pc:sldMkLst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2459566605" sldId="8697"/>
        </pc:sldMkLst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1520503986" sldId="8698"/>
        </pc:sldMkLst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976361345" sldId="8699"/>
        </pc:sldMkLst>
      </pc:sldChg>
      <pc:sldChg chg="del">
        <pc:chgData name="Rishi Nicolai (DIGITAL CULTURE SPECIALIST)" userId="02fec64b-7fd1-49ec-b6ab-057bf8d8fb54" providerId="ADAL" clId="{5A88AB99-4B42-4E96-8084-051CC64D672F}" dt="2020-05-27T08:48:26.965" v="19" actId="47"/>
        <pc:sldMkLst>
          <pc:docMk/>
          <pc:sldMk cId="3041316300" sldId="87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3714-B553-A044-BA72-366907BA36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image" Target="../media/image26.emf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5" Type="http://schemas.openxmlformats.org/officeDocument/2006/relationships/image" Target="../media/image6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6.png"/><Relationship Id="rId20" Type="http://schemas.openxmlformats.org/officeDocument/2006/relationships/image" Target="../media/image60.sv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svg"/><Relationship Id="rId23" Type="http://schemas.openxmlformats.org/officeDocument/2006/relationships/image" Target="../media/image63.png"/><Relationship Id="rId28" Type="http://schemas.openxmlformats.org/officeDocument/2006/relationships/image" Target="../media/image68.svg"/><Relationship Id="rId10" Type="http://schemas.openxmlformats.org/officeDocument/2006/relationships/image" Target="../media/image50.svg"/><Relationship Id="rId19" Type="http://schemas.openxmlformats.org/officeDocument/2006/relationships/image" Target="../media/image59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svg"/><Relationship Id="rId27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Microsoft_365_Powerpoint_template</Template>
  <TotalTime>2359</TotalTime>
  <Words>312</Words>
  <Application>Microsoft Office PowerPoint</Application>
  <PresentationFormat>Custom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Open Sans</vt:lpstr>
      <vt:lpstr>Segoe UI</vt:lpstr>
      <vt:lpstr>Segoe UI Semibold</vt:lpstr>
      <vt:lpstr>Wingdings</vt:lpstr>
      <vt:lpstr>Microsoft 365 PPT Template - 2018</vt:lpstr>
      <vt:lpstr>Prosci 2017 v7</vt:lpstr>
      <vt:lpstr>White Template</vt:lpstr>
      <vt:lpstr>Microsoft 365 Communications Flow</vt:lpstr>
      <vt:lpstr>PowerPoint Presentation</vt:lpstr>
      <vt:lpstr>PowerPoint Presentation</vt:lpstr>
      <vt:lpstr>Thank you.  http://aka.ms/MOCA </vt:lpstr>
    </vt:vector>
  </TitlesOfParts>
  <Company>Microsoft 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365 PPT template best practices</dc:title>
  <dc:creator>Rishi Nicolai (DIGITAL CULTURE SPECIALIST)</dc:creator>
  <dc:description>Template by: Zoey Vong; ZUM Communications
Formatted by:</dc:description>
  <cp:lastModifiedBy>Rishi Nicolai (DIGITAL CULTURE SPECIALIST)</cp:lastModifiedBy>
  <cp:revision>1</cp:revision>
  <dcterms:created xsi:type="dcterms:W3CDTF">2020-01-06T23:51:21Z</dcterms:created>
  <dcterms:modified xsi:type="dcterms:W3CDTF">2020-05-27T08:50:25Z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v-ellars@microsoft.com</vt:lpwstr>
  </property>
  <property fmtid="{D5CDD505-2E9C-101B-9397-08002B2CF9AE}" pid="5" name="MSIP_Label_f42aa342-8706-4288-bd11-ebb85995028c_SetDate">
    <vt:lpwstr>2017-12-15T19:02:32.0807259Z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0x0101004CEC02E0258A27448A29FB0FC0148545</vt:lpwstr>
  </property>
</Properties>
</file>